
<file path=[Content_Types].xml><?xml version="1.0" encoding="utf-8"?>
<Types xmlns="http://schemas.openxmlformats.org/package/2006/content-types">
  <Default Extension="wmf" ContentType="image/x-wmf"/>
  <Default Extension="png" ContentType="image/pn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3.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docProps/app.xml" ContentType="application/vnd.openxmlformats-officedocument.extended-properties+xml"/>
  <Override PartName="/ppt/slides/slide8.xml" ContentType="application/vnd.openxmlformats-officedocument.presentationml.slide+xml"/>
  <Override PartName="/ppt/slideLayouts/slideLayout5.xml" ContentType="application/vnd.openxmlformats-officedocument.presentationml.slideLayout+xml"/>
  <Override PartName="/docProps/core.xml" ContentType="application/vnd.openxmlformats-package.core-properties+xml"/>
  <Override PartName="/ppt/slides/slide4.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s/slide7.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s/slide5.xml" ContentType="application/vnd.openxmlformats-officedocument.presentationml.slide+xml"/>
  <Override PartName="/ppt/tableStyles.xml" ContentType="application/vnd.openxmlformats-officedocument.presentationml.tableStyles+xml"/>
  <Override PartName="/ppt/presentation.xml" ContentType="application/vnd.openxmlformats-officedocument.presentationml.presentation.main+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2192000" cy="6858000"/>
  <p:notesSz cx="12192000" cy="6858000"/>
  <p:defaultTextStyle>
    <a:defPPr>
      <a:defRPr lang="nl-NL"/>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presProps" Target="presProps.xml" /><Relationship Id="rId20" Type="http://schemas.openxmlformats.org/officeDocument/2006/relationships/tableStyles" Target="tableStyles.xml" /><Relationship Id="rId21" Type="http://schemas.openxmlformats.org/officeDocument/2006/relationships/viewProps" Target="viewProps.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title" userDrawn="1">
  <p:cSld name="Title Slide">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ctrTitle" hasCustomPrompt="0"/>
          </p:nvPr>
        </p:nvSpPr>
        <p:spPr bwMode="auto">
          <a:xfrm>
            <a:off x="914400" y="2130427"/>
            <a:ext cx="10363199" cy="1470025"/>
          </a:xfrm>
        </p:spPr>
        <p:txBody>
          <a:bodyPr/>
          <a:lstStyle/>
          <a:p>
            <a:pPr>
              <a:defRPr/>
            </a:pPr>
            <a:r>
              <a:rPr lang="ru-RU"/>
              <a:t>Образец заголовка</a:t>
            </a:r>
            <a:endParaRPr lang="ru-RU"/>
          </a:p>
        </p:txBody>
      </p:sp>
      <p:sp>
        <p:nvSpPr>
          <p:cNvPr id="3" name="Подзаголовок 2" hidden="0"/>
          <p:cNvSpPr>
            <a:spLocks noGrp="1"/>
          </p:cNvSpPr>
          <p:nvPr isPhoto="0" userDrawn="0">
            <p:ph type="subTitle" idx="1" hasCustomPrompt="0"/>
          </p:nvPr>
        </p:nvSpPr>
        <p:spPr bwMode="auto">
          <a:xfrm>
            <a:off x="1828800" y="3886200"/>
            <a:ext cx="8534399" cy="1752599"/>
          </a:xfrm>
        </p:spPr>
        <p:txBody>
          <a:bodyPr/>
          <a:lstStyle>
            <a:lvl1pPr marL="0" indent="0" algn="ctr">
              <a:buNone/>
              <a:defRPr>
                <a:solidFill>
                  <a:schemeClr val="tx1">
                    <a:lumMod val="85000"/>
                    <a:lumOff val="1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ru-RU"/>
              <a:t>Образец подзаголовка</a:t>
            </a:r>
            <a:endParaRPr lang="ru-RU"/>
          </a:p>
        </p:txBody>
      </p:sp>
      <p:sp>
        <p:nvSpPr>
          <p:cNvPr id="4" name="Дата 3"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11" hasCustomPrompt="0"/>
          </p:nvPr>
        </p:nvSpPr>
        <p:spPr bwMode="auto"/>
        <p:txBody>
          <a:bodyPr/>
          <a:lstStyle/>
          <a:p>
            <a:pPr>
              <a:defRPr/>
            </a:pPr>
            <a:endParaRPr lang="ru-RU"/>
          </a:p>
        </p:txBody>
      </p:sp>
      <p:sp>
        <p:nvSpPr>
          <p:cNvPr id="6" name="Номер слайда 5"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vertTx" userDrawn="1">
  <p:cSld name="Title and Vertical Text">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p:txBody>
          <a:bodyPr/>
          <a:lstStyle/>
          <a:p>
            <a:pPr>
              <a:defRPr/>
            </a:pPr>
            <a:r>
              <a:rPr lang="ru-RU"/>
              <a:t>Образец заголовка</a:t>
            </a:r>
            <a:endParaRPr lang="ru-RU"/>
          </a:p>
        </p:txBody>
      </p:sp>
      <p:sp>
        <p:nvSpPr>
          <p:cNvPr id="3" name="Вертикальный текст 2" hidden="0"/>
          <p:cNvSpPr>
            <a:spLocks noGrp="1"/>
          </p:cNvSpPr>
          <p:nvPr isPhoto="0" userDrawn="0">
            <p:ph type="body" orient="vert" idx="1" hasCustomPrompt="0"/>
          </p:nvPr>
        </p:nvSpPr>
        <p:spPr bwMode="auto"/>
        <p:txBody>
          <a:bodyPr vert="eaVert"/>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Дата 3"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11" hasCustomPrompt="0"/>
          </p:nvPr>
        </p:nvSpPr>
        <p:spPr bwMode="auto"/>
        <p:txBody>
          <a:bodyPr/>
          <a:lstStyle/>
          <a:p>
            <a:pPr>
              <a:defRPr/>
            </a:pPr>
            <a:endParaRPr lang="ru-RU"/>
          </a:p>
        </p:txBody>
      </p:sp>
      <p:sp>
        <p:nvSpPr>
          <p:cNvPr id="6" name="Номер слайда 5"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vertTitleAndTx" userDrawn="1">
  <p:cSld name="Vertical Title and Text">
    <p:spTree>
      <p:nvGrpSpPr>
        <p:cNvPr id="1" name="" hidden="0"/>
        <p:cNvGrpSpPr/>
        <p:nvPr isPhoto="0" userDrawn="0"/>
      </p:nvGrpSpPr>
      <p:grpSpPr bwMode="auto">
        <a:xfrm>
          <a:off x="0" y="0"/>
          <a:ext cx="0" cy="0"/>
          <a:chOff x="0" y="0"/>
          <a:chExt cx="0" cy="0"/>
        </a:xfrm>
      </p:grpSpPr>
      <p:sp>
        <p:nvSpPr>
          <p:cNvPr id="2" name="Вертикальный заголовок 1" hidden="0"/>
          <p:cNvSpPr>
            <a:spLocks noGrp="1"/>
          </p:cNvSpPr>
          <p:nvPr isPhoto="0" userDrawn="0">
            <p:ph type="title" orient="vert" hasCustomPrompt="0"/>
          </p:nvPr>
        </p:nvSpPr>
        <p:spPr bwMode="auto">
          <a:xfrm>
            <a:off x="8839199" y="274639"/>
            <a:ext cx="2743200" cy="5851525"/>
          </a:xfrm>
        </p:spPr>
        <p:txBody>
          <a:bodyPr vert="eaVert"/>
          <a:lstStyle>
            <a:lvl1pPr algn="l">
              <a:defRPr/>
            </a:lvl1pPr>
          </a:lstStyle>
          <a:p>
            <a:pPr>
              <a:defRPr/>
            </a:pPr>
            <a:r>
              <a:rPr lang="ru-RU"/>
              <a:t>Образец заголовка</a:t>
            </a:r>
            <a:endParaRPr lang="ru-RU"/>
          </a:p>
        </p:txBody>
      </p:sp>
      <p:sp>
        <p:nvSpPr>
          <p:cNvPr id="3" name="Вертикальный текст 2" hidden="0"/>
          <p:cNvSpPr>
            <a:spLocks noGrp="1"/>
          </p:cNvSpPr>
          <p:nvPr isPhoto="0" userDrawn="0">
            <p:ph type="body" orient="vert" idx="1" hasCustomPrompt="0"/>
          </p:nvPr>
        </p:nvSpPr>
        <p:spPr bwMode="auto">
          <a:xfrm>
            <a:off x="609599" y="274639"/>
            <a:ext cx="8026399" cy="5851525"/>
          </a:xfrm>
        </p:spPr>
        <p:txBody>
          <a:bodyPr vert="eaVert"/>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Дата 3"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11" hasCustomPrompt="0"/>
          </p:nvPr>
        </p:nvSpPr>
        <p:spPr bwMode="auto"/>
        <p:txBody>
          <a:bodyPr/>
          <a:lstStyle/>
          <a:p>
            <a:pPr>
              <a:defRPr/>
            </a:pPr>
            <a:endParaRPr lang="ru-RU"/>
          </a:p>
        </p:txBody>
      </p:sp>
      <p:sp>
        <p:nvSpPr>
          <p:cNvPr id="6" name="Номер слайда 5"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obj" userDrawn="1">
  <p:cSld name="Title and Content">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p:txBody>
          <a:bodyPr/>
          <a:lstStyle/>
          <a:p>
            <a:pPr>
              <a:defRPr/>
            </a:pPr>
            <a:r>
              <a:rPr lang="ru-RU"/>
              <a:t>Образец заголовка</a:t>
            </a:r>
            <a:endParaRPr lang="ru-RU"/>
          </a:p>
        </p:txBody>
      </p:sp>
      <p:sp>
        <p:nvSpPr>
          <p:cNvPr id="3" name="Объект 2" hidden="0"/>
          <p:cNvSpPr>
            <a:spLocks noGrp="1"/>
          </p:cNvSpPr>
          <p:nvPr isPhoto="0" userDrawn="0">
            <p:ph idx="1" hasCustomPrompt="0"/>
          </p:nvPr>
        </p:nvSpPr>
        <p:spPr bwMode="auto"/>
        <p:txBody>
          <a:body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Дата 3"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11" hasCustomPrompt="0"/>
          </p:nvPr>
        </p:nvSpPr>
        <p:spPr bwMode="auto"/>
        <p:txBody>
          <a:bodyPr/>
          <a:lstStyle/>
          <a:p>
            <a:pPr>
              <a:defRPr/>
            </a:pPr>
            <a:endParaRPr lang="ru-RU"/>
          </a:p>
        </p:txBody>
      </p:sp>
      <p:sp>
        <p:nvSpPr>
          <p:cNvPr id="6" name="Номер слайда 5"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secHead" userDrawn="1">
  <p:cSld name="Section Header">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a:xfrm>
            <a:off x="963083" y="4406901"/>
            <a:ext cx="10363199" cy="1362074"/>
          </a:xfrm>
        </p:spPr>
        <p:txBody>
          <a:bodyPr anchor="t"/>
          <a:lstStyle>
            <a:lvl1pPr algn="l">
              <a:defRPr sz="4000" b="1" cap="all"/>
            </a:lvl1pPr>
          </a:lstStyle>
          <a:p>
            <a:pPr>
              <a:defRPr/>
            </a:pPr>
            <a:r>
              <a:rPr lang="ru-RU"/>
              <a:t>Образец заголовка</a:t>
            </a:r>
            <a:endParaRPr lang="ru-RU"/>
          </a:p>
        </p:txBody>
      </p:sp>
      <p:sp>
        <p:nvSpPr>
          <p:cNvPr id="3" name="Текст 2" hidden="0"/>
          <p:cNvSpPr>
            <a:spLocks noGrp="1"/>
          </p:cNvSpPr>
          <p:nvPr isPhoto="0" userDrawn="0">
            <p:ph type="body" idx="1" hasCustomPrompt="0"/>
          </p:nvPr>
        </p:nvSpPr>
        <p:spPr bwMode="auto">
          <a:xfrm>
            <a:off x="963083" y="2906713"/>
            <a:ext cx="10363199" cy="150018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ru-RU"/>
              <a:t>Образец текста</a:t>
            </a:r>
            <a:endParaRPr/>
          </a:p>
        </p:txBody>
      </p:sp>
      <p:sp>
        <p:nvSpPr>
          <p:cNvPr id="4" name="Дата 3"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11" hasCustomPrompt="0"/>
          </p:nvPr>
        </p:nvSpPr>
        <p:spPr bwMode="auto"/>
        <p:txBody>
          <a:bodyPr/>
          <a:lstStyle/>
          <a:p>
            <a:pPr>
              <a:defRPr/>
            </a:pPr>
            <a:endParaRPr lang="ru-RU"/>
          </a:p>
        </p:txBody>
      </p:sp>
      <p:sp>
        <p:nvSpPr>
          <p:cNvPr id="6" name="Номер слайда 5"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twoObj" userDrawn="1">
  <p:cSld name="Two Content">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p:txBody>
          <a:bodyPr/>
          <a:lstStyle/>
          <a:p>
            <a:pPr>
              <a:defRPr/>
            </a:pPr>
            <a:r>
              <a:rPr lang="ru-RU"/>
              <a:t>Образец заголовка</a:t>
            </a:r>
            <a:endParaRPr lang="ru-RU"/>
          </a:p>
        </p:txBody>
      </p:sp>
      <p:sp>
        <p:nvSpPr>
          <p:cNvPr id="3" name="Объект 2" hidden="0"/>
          <p:cNvSpPr>
            <a:spLocks noGrp="1"/>
          </p:cNvSpPr>
          <p:nvPr isPhoto="0" userDrawn="0">
            <p:ph sz="half" idx="1" hasCustomPrompt="0"/>
          </p:nvPr>
        </p:nvSpPr>
        <p:spPr bwMode="auto">
          <a:xfrm>
            <a:off x="609599" y="1600201"/>
            <a:ext cx="5384799"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Объект 3" hidden="0"/>
          <p:cNvSpPr>
            <a:spLocks noGrp="1"/>
          </p:cNvSpPr>
          <p:nvPr isPhoto="0" userDrawn="0">
            <p:ph sz="half" idx="2" hasCustomPrompt="0"/>
          </p:nvPr>
        </p:nvSpPr>
        <p:spPr bwMode="auto">
          <a:xfrm>
            <a:off x="6197599" y="1600201"/>
            <a:ext cx="5384799"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5" name="Дата 4"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6" name="Нижний колонтитул 5" hidden="0"/>
          <p:cNvSpPr>
            <a:spLocks noGrp="1"/>
          </p:cNvSpPr>
          <p:nvPr isPhoto="0" userDrawn="0">
            <p:ph type="ftr" sz="quarter" idx="11" hasCustomPrompt="0"/>
          </p:nvPr>
        </p:nvSpPr>
        <p:spPr bwMode="auto"/>
        <p:txBody>
          <a:bodyPr/>
          <a:lstStyle/>
          <a:p>
            <a:pPr>
              <a:defRPr/>
            </a:pPr>
            <a:endParaRPr lang="ru-RU"/>
          </a:p>
        </p:txBody>
      </p:sp>
      <p:sp>
        <p:nvSpPr>
          <p:cNvPr id="7" name="Номер слайда 6"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twoTxTwoObj" userDrawn="1">
  <p:cSld name="Comparison">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p:txBody>
          <a:bodyPr/>
          <a:lstStyle>
            <a:lvl1pPr>
              <a:defRPr/>
            </a:lvl1pPr>
          </a:lstStyle>
          <a:p>
            <a:pPr>
              <a:defRPr/>
            </a:pPr>
            <a:r>
              <a:rPr lang="ru-RU"/>
              <a:t>Образец заголовка</a:t>
            </a:r>
            <a:endParaRPr lang="ru-RU"/>
          </a:p>
        </p:txBody>
      </p:sp>
      <p:sp>
        <p:nvSpPr>
          <p:cNvPr id="3" name="Текст 2" hidden="0"/>
          <p:cNvSpPr>
            <a:spLocks noGrp="1"/>
          </p:cNvSpPr>
          <p:nvPr isPhoto="0" userDrawn="0">
            <p:ph type="body" idx="1" hasCustomPrompt="0"/>
          </p:nvPr>
        </p:nvSpPr>
        <p:spPr bwMode="auto">
          <a:xfrm>
            <a:off x="609599"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ru-RU"/>
              <a:t>Образец текста</a:t>
            </a:r>
            <a:endParaRPr/>
          </a:p>
        </p:txBody>
      </p:sp>
      <p:sp>
        <p:nvSpPr>
          <p:cNvPr id="4" name="Объект 3" hidden="0"/>
          <p:cNvSpPr>
            <a:spLocks noGrp="1"/>
          </p:cNvSpPr>
          <p:nvPr isPhoto="0" userDrawn="0">
            <p:ph sz="half" idx="2" hasCustomPrompt="0"/>
          </p:nvPr>
        </p:nvSpPr>
        <p:spPr bwMode="auto">
          <a:xfrm>
            <a:off x="609599" y="2174874"/>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5" name="Текст 4" hidden="0"/>
          <p:cNvSpPr>
            <a:spLocks noGrp="1"/>
          </p:cNvSpPr>
          <p:nvPr isPhoto="0" userDrawn="0">
            <p:ph type="body" sz="quarter" idx="3" hasCustomPrompt="0"/>
          </p:nvPr>
        </p:nvSpPr>
        <p:spPr bwMode="auto">
          <a:xfrm>
            <a:off x="6193373"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ru-RU"/>
              <a:t>Образец текста</a:t>
            </a:r>
            <a:endParaRPr/>
          </a:p>
        </p:txBody>
      </p:sp>
      <p:sp>
        <p:nvSpPr>
          <p:cNvPr id="6" name="Объект 5" hidden="0"/>
          <p:cNvSpPr>
            <a:spLocks noGrp="1"/>
          </p:cNvSpPr>
          <p:nvPr isPhoto="0" userDrawn="0">
            <p:ph sz="quarter" idx="4" hasCustomPrompt="0"/>
          </p:nvPr>
        </p:nvSpPr>
        <p:spPr bwMode="auto">
          <a:xfrm>
            <a:off x="6193373" y="2174874"/>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7" name="Дата 6"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8" name="Нижний колонтитул 7" hidden="0"/>
          <p:cNvSpPr>
            <a:spLocks noGrp="1"/>
          </p:cNvSpPr>
          <p:nvPr isPhoto="0" userDrawn="0">
            <p:ph type="ftr" sz="quarter" idx="11" hasCustomPrompt="0"/>
          </p:nvPr>
        </p:nvSpPr>
        <p:spPr bwMode="auto"/>
        <p:txBody>
          <a:bodyPr/>
          <a:lstStyle/>
          <a:p>
            <a:pPr>
              <a:defRPr/>
            </a:pPr>
            <a:endParaRPr lang="ru-RU"/>
          </a:p>
        </p:txBody>
      </p:sp>
      <p:sp>
        <p:nvSpPr>
          <p:cNvPr id="9" name="Номер слайда 8"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titleOnly" userDrawn="1">
  <p:cSld name="Title Only">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p:txBody>
          <a:bodyPr/>
          <a:lstStyle/>
          <a:p>
            <a:pPr>
              <a:defRPr/>
            </a:pPr>
            <a:r>
              <a:rPr lang="ru-RU"/>
              <a:t>Образец заголовка</a:t>
            </a:r>
            <a:endParaRPr lang="ru-RU"/>
          </a:p>
        </p:txBody>
      </p:sp>
      <p:sp>
        <p:nvSpPr>
          <p:cNvPr id="3" name="Дата 2"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4" name="Нижний колонтитул 3" hidden="0"/>
          <p:cNvSpPr>
            <a:spLocks noGrp="1"/>
          </p:cNvSpPr>
          <p:nvPr isPhoto="0" userDrawn="0">
            <p:ph type="ftr" sz="quarter" idx="11" hasCustomPrompt="0"/>
          </p:nvPr>
        </p:nvSpPr>
        <p:spPr bwMode="auto"/>
        <p:txBody>
          <a:bodyPr/>
          <a:lstStyle/>
          <a:p>
            <a:pPr>
              <a:defRPr/>
            </a:pPr>
            <a:endParaRPr lang="ru-RU"/>
          </a:p>
        </p:txBody>
      </p:sp>
      <p:sp>
        <p:nvSpPr>
          <p:cNvPr id="5" name="Номер слайда 4"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blank" userDrawn="1">
  <p:cSld name="Blank">
    <p:spTree>
      <p:nvGrpSpPr>
        <p:cNvPr id="1" name="" hidden="0"/>
        <p:cNvGrpSpPr/>
        <p:nvPr isPhoto="0" userDrawn="0"/>
      </p:nvGrpSpPr>
      <p:grpSpPr bwMode="auto">
        <a:xfrm>
          <a:off x="0" y="0"/>
          <a:ext cx="0" cy="0"/>
          <a:chOff x="0" y="0"/>
          <a:chExt cx="0" cy="0"/>
        </a:xfrm>
      </p:grpSpPr>
      <p:sp>
        <p:nvSpPr>
          <p:cNvPr id="2" name="Дата 1"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3" name="Нижний колонтитул 2" hidden="0"/>
          <p:cNvSpPr>
            <a:spLocks noGrp="1"/>
          </p:cNvSpPr>
          <p:nvPr isPhoto="0" userDrawn="0">
            <p:ph type="ftr" sz="quarter" idx="11" hasCustomPrompt="0"/>
          </p:nvPr>
        </p:nvSpPr>
        <p:spPr bwMode="auto"/>
        <p:txBody>
          <a:bodyPr/>
          <a:lstStyle/>
          <a:p>
            <a:pPr>
              <a:defRPr/>
            </a:pPr>
            <a:endParaRPr lang="ru-RU"/>
          </a:p>
        </p:txBody>
      </p:sp>
      <p:sp>
        <p:nvSpPr>
          <p:cNvPr id="4" name="Номер слайда 3"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objTx" userDrawn="1">
  <p:cSld name="Content with Caption">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a:xfrm>
            <a:off x="609606" y="273049"/>
            <a:ext cx="4011084" cy="1162050"/>
          </a:xfrm>
        </p:spPr>
        <p:txBody>
          <a:bodyPr anchor="b"/>
          <a:lstStyle>
            <a:lvl1pPr algn="l">
              <a:defRPr sz="2000" b="1"/>
            </a:lvl1pPr>
          </a:lstStyle>
          <a:p>
            <a:pPr>
              <a:defRPr/>
            </a:pPr>
            <a:r>
              <a:rPr lang="ru-RU"/>
              <a:t>Образец заголовка</a:t>
            </a:r>
            <a:endParaRPr lang="ru-RU"/>
          </a:p>
        </p:txBody>
      </p:sp>
      <p:sp>
        <p:nvSpPr>
          <p:cNvPr id="3" name="Объект 2" hidden="0"/>
          <p:cNvSpPr>
            <a:spLocks noGrp="1"/>
          </p:cNvSpPr>
          <p:nvPr isPhoto="0" userDrawn="0">
            <p:ph idx="1" hasCustomPrompt="0"/>
          </p:nvPr>
        </p:nvSpPr>
        <p:spPr bwMode="auto">
          <a:xfrm>
            <a:off x="4766732" y="273053"/>
            <a:ext cx="6815666"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Текст 3" hidden="0"/>
          <p:cNvSpPr>
            <a:spLocks noGrp="1"/>
          </p:cNvSpPr>
          <p:nvPr isPhoto="0" userDrawn="0">
            <p:ph type="body" sz="half" idx="2" hasCustomPrompt="0"/>
          </p:nvPr>
        </p:nvSpPr>
        <p:spPr bwMode="auto">
          <a:xfrm>
            <a:off x="609606" y="1435103"/>
            <a:ext cx="4011084" cy="46910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ru-RU"/>
              <a:t>Образец текста</a:t>
            </a:r>
            <a:endParaRPr/>
          </a:p>
        </p:txBody>
      </p:sp>
      <p:sp>
        <p:nvSpPr>
          <p:cNvPr id="5" name="Дата 4"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6" name="Нижний колонтитул 5" hidden="0"/>
          <p:cNvSpPr>
            <a:spLocks noGrp="1"/>
          </p:cNvSpPr>
          <p:nvPr isPhoto="0" userDrawn="0">
            <p:ph type="ftr" sz="quarter" idx="11" hasCustomPrompt="0"/>
          </p:nvPr>
        </p:nvSpPr>
        <p:spPr bwMode="auto"/>
        <p:txBody>
          <a:bodyPr/>
          <a:lstStyle/>
          <a:p>
            <a:pPr>
              <a:defRPr/>
            </a:pPr>
            <a:endParaRPr lang="ru-RU"/>
          </a:p>
        </p:txBody>
      </p:sp>
      <p:sp>
        <p:nvSpPr>
          <p:cNvPr id="7" name="Номер слайда 6"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type="picTx" userDrawn="1">
  <p:cSld name="Picture with Caption">
    <p:spTree>
      <p:nvGrpSpPr>
        <p:cNvPr id="1" name="" hidden="0"/>
        <p:cNvGrpSpPr/>
        <p:nvPr isPhoto="0" userDrawn="0"/>
      </p:nvGrpSpPr>
      <p:grpSpPr bwMode="auto">
        <a:xfrm>
          <a:off x="0" y="0"/>
          <a:ext cx="0" cy="0"/>
          <a:chOff x="0" y="0"/>
          <a:chExt cx="0" cy="0"/>
        </a:xfrm>
      </p:grpSpPr>
      <p:sp>
        <p:nvSpPr>
          <p:cNvPr id="2" name="Заголовок 1" hidden="0"/>
          <p:cNvSpPr>
            <a:spLocks noGrp="1"/>
          </p:cNvSpPr>
          <p:nvPr isPhoto="0" userDrawn="0">
            <p:ph type="title" hasCustomPrompt="0"/>
          </p:nvPr>
        </p:nvSpPr>
        <p:spPr bwMode="auto">
          <a:xfrm>
            <a:off x="2389717" y="4800601"/>
            <a:ext cx="7315200" cy="566738"/>
          </a:xfrm>
        </p:spPr>
        <p:txBody>
          <a:bodyPr anchor="b"/>
          <a:lstStyle>
            <a:lvl1pPr algn="l">
              <a:defRPr sz="2000" b="1"/>
            </a:lvl1pPr>
          </a:lstStyle>
          <a:p>
            <a:pPr>
              <a:defRPr/>
            </a:pPr>
            <a:r>
              <a:rPr lang="ru-RU"/>
              <a:t>Образец заголовка</a:t>
            </a:r>
            <a:endParaRPr lang="ru-RU"/>
          </a:p>
        </p:txBody>
      </p:sp>
      <p:sp>
        <p:nvSpPr>
          <p:cNvPr id="3" name="Рисунок 2" hidden="0"/>
          <p:cNvSpPr>
            <a:spLocks noGrp="1"/>
          </p:cNvSpPr>
          <p:nvPr isPhoto="0" userDrawn="0">
            <p:ph type="pic" idx="1" hasCustomPrompt="0"/>
          </p:nvPr>
        </p:nvSpPr>
        <p:spPr bwMode="auto">
          <a:xfrm>
            <a:off x="2389717" y="612774"/>
            <a:ext cx="7315200" cy="41147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ru-RU"/>
          </a:p>
        </p:txBody>
      </p:sp>
      <p:sp>
        <p:nvSpPr>
          <p:cNvPr id="4" name="Текст 3" hidden="0"/>
          <p:cNvSpPr>
            <a:spLocks noGrp="1"/>
          </p:cNvSpPr>
          <p:nvPr isPhoto="0" userDrawn="0">
            <p:ph type="body" sz="half" idx="2" hasCustomPrompt="0"/>
          </p:nvPr>
        </p:nvSpPr>
        <p:spPr bwMode="auto">
          <a:xfrm>
            <a:off x="2389717" y="5367339"/>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ru-RU"/>
              <a:t>Образец текста</a:t>
            </a:r>
            <a:endParaRPr/>
          </a:p>
        </p:txBody>
      </p:sp>
      <p:sp>
        <p:nvSpPr>
          <p:cNvPr id="5" name="Дата 4" hidden="0"/>
          <p:cNvSpPr>
            <a:spLocks noGrp="1"/>
          </p:cNvSpPr>
          <p:nvPr isPhoto="0" userDrawn="0">
            <p:ph type="dt" sz="half" idx="10" hasCustomPrompt="0"/>
          </p:nvPr>
        </p:nvSpPr>
        <p:spPr bwMode="auto"/>
        <p:txBody>
          <a:bodyPr/>
          <a:lstStyle/>
          <a:p>
            <a:pPr>
              <a:defRPr/>
            </a:pPr>
            <a:fld id="{D328A2AD-CA6C-4CEE-80DD-5B3591997DB0}" type="datetimeFigureOut">
              <a:rPr lang="ru-RU"/>
              <a:t/>
            </a:fld>
            <a:endParaRPr lang="ru-RU"/>
          </a:p>
        </p:txBody>
      </p:sp>
      <p:sp>
        <p:nvSpPr>
          <p:cNvPr id="6" name="Нижний колонтитул 5" hidden="0"/>
          <p:cNvSpPr>
            <a:spLocks noGrp="1"/>
          </p:cNvSpPr>
          <p:nvPr isPhoto="0" userDrawn="0">
            <p:ph type="ftr" sz="quarter" idx="11" hasCustomPrompt="0"/>
          </p:nvPr>
        </p:nvSpPr>
        <p:spPr bwMode="auto"/>
        <p:txBody>
          <a:bodyPr/>
          <a:lstStyle/>
          <a:p>
            <a:pPr>
              <a:defRPr/>
            </a:pPr>
            <a:endParaRPr lang="ru-RU"/>
          </a:p>
        </p:txBody>
      </p:sp>
      <p:sp>
        <p:nvSpPr>
          <p:cNvPr id="7" name="Номер слайда 6" hidden="0"/>
          <p:cNvSpPr>
            <a:spLocks noGrp="1"/>
          </p:cNvSpPr>
          <p:nvPr isPhoto="0" userDrawn="0">
            <p:ph type="sldNum" sz="quarter" idx="12" hasCustomPrompt="0"/>
          </p:nvPr>
        </p:nvSpPr>
        <p:spPr bwMode="auto"/>
        <p:txBody>
          <a:bodyPr/>
          <a:lstStyle/>
          <a:p>
            <a:pPr>
              <a:defRPr/>
            </a:pPr>
            <a:fld id="{9F5014F7-E485-415F-A69C-6237A648DEF6}" type="slidenum">
              <a:rPr lang="ru-RU"/>
              <a:t/>
            </a:fld>
            <a:endParaRPr lang="ru-RU"/>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hidden="0"/>
        <p:cNvGrpSpPr/>
        <p:nvPr isPhoto="0" userDrawn="0"/>
      </p:nvGrpSpPr>
      <p:grpSpPr bwMode="auto">
        <a:xfrm>
          <a:off x="0" y="0"/>
          <a:ext cx="0" cy="0"/>
          <a:chOff x="0" y="0"/>
          <a:chExt cx="0" cy="0"/>
        </a:xfrm>
      </p:grpSpPr>
      <p:sp>
        <p:nvSpPr>
          <p:cNvPr id="7" name="Shape 1058" hidden="0"/>
          <p:cNvSpPr>
            <a:spLocks noChangeArrowheads="1" noGrp="1"/>
          </p:cNvSpPr>
          <p:nvPr isPhoto="0" userDrawn="1"/>
        </p:nvSpPr>
        <p:spPr bwMode="auto">
          <a:xfrm>
            <a:off x="0" y="2"/>
            <a:ext cx="12191999" cy="6838950"/>
          </a:xfrm>
          <a:custGeom>
            <a:avLst/>
            <a:gdLst/>
            <a:ahLst/>
            <a:cxnLst/>
            <a:rect l="l" t="t" r="r" b="b"/>
            <a:pathLst>
              <a:path w="43200" h="43200" fill="norm" stroke="0" extrusionOk="0">
                <a:moveTo>
                  <a:pt x="0" y="30392"/>
                </a:moveTo>
                <a:lnTo>
                  <a:pt x="0" y="30392"/>
                </a:lnTo>
                <a:cubicBezTo>
                  <a:pt x="0" y="30392"/>
                  <a:pt x="30246" y="52055"/>
                  <a:pt x="43200" y="35131"/>
                </a:cubicBezTo>
                <a:lnTo>
                  <a:pt x="43200" y="0"/>
                </a:lnTo>
                <a:lnTo>
                  <a:pt x="0" y="0"/>
                </a:lnTo>
                <a:lnTo>
                  <a:pt x="0" y="30392"/>
                </a:lnTo>
                <a:close/>
              </a:path>
            </a:pathLst>
          </a:custGeom>
          <a:solidFill>
            <a:schemeClr val="accent1"/>
          </a:solidFill>
          <a:ln w="9524">
            <a:solidFill>
              <a:srgbClr val="000000"/>
            </a:solidFill>
            <a:round/>
            <a:headEnd/>
            <a:tailEnd/>
          </a:ln>
        </p:spPr>
      </p:sp>
      <p:sp>
        <p:nvSpPr>
          <p:cNvPr id="8" name="Shape 1059"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30392"/>
                </a:moveTo>
                <a:lnTo>
                  <a:pt x="-22" y="30392"/>
                </a:lnTo>
                <a:cubicBezTo>
                  <a:pt x="-22" y="30392"/>
                  <a:pt x="30330" y="52055"/>
                  <a:pt x="43245" y="35131"/>
                </a:cubicBezTo>
              </a:path>
            </a:pathLst>
          </a:custGeom>
          <a:solidFill>
            <a:srgbClr val="FFFFFF"/>
          </a:solidFill>
          <a:ln w="7560">
            <a:solidFill>
              <a:srgbClr val="FFFFFF"/>
            </a:solidFill>
            <a:round/>
            <a:headEnd/>
            <a:tailEnd/>
          </a:ln>
        </p:spPr>
      </p:sp>
      <p:sp>
        <p:nvSpPr>
          <p:cNvPr id="9" name="Shape 1060"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9977"/>
                </a:moveTo>
                <a:lnTo>
                  <a:pt x="-22" y="29977"/>
                </a:lnTo>
                <a:cubicBezTo>
                  <a:pt x="-22" y="29977"/>
                  <a:pt x="29238" y="51595"/>
                  <a:pt x="43239" y="32973"/>
                </a:cubicBezTo>
              </a:path>
            </a:pathLst>
          </a:custGeom>
          <a:solidFill>
            <a:srgbClr val="FFFFFF"/>
          </a:solidFill>
          <a:ln w="6930">
            <a:solidFill>
              <a:srgbClr val="FFFFFF">
                <a:alpha val="0"/>
              </a:srgbClr>
            </a:solidFill>
            <a:round/>
            <a:headEnd/>
            <a:tailEnd/>
          </a:ln>
        </p:spPr>
      </p:sp>
      <p:sp>
        <p:nvSpPr>
          <p:cNvPr id="10" name="Shape 1061"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9562"/>
                </a:moveTo>
                <a:lnTo>
                  <a:pt x="-22" y="29562"/>
                </a:lnTo>
                <a:cubicBezTo>
                  <a:pt x="-22" y="29562"/>
                  <a:pt x="28147" y="51135"/>
                  <a:pt x="43233" y="30816"/>
                </a:cubicBezTo>
              </a:path>
            </a:pathLst>
          </a:custGeom>
          <a:solidFill>
            <a:srgbClr val="FFFFFF"/>
          </a:solidFill>
          <a:ln w="6300">
            <a:solidFill>
              <a:srgbClr val="FFFFFF">
                <a:alpha val="77254"/>
              </a:srgbClr>
            </a:solidFill>
            <a:round/>
            <a:headEnd/>
            <a:tailEnd/>
          </a:ln>
        </p:spPr>
      </p:sp>
      <p:sp>
        <p:nvSpPr>
          <p:cNvPr id="11" name="Shape 1062"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9147"/>
                </a:moveTo>
                <a:lnTo>
                  <a:pt x="-22" y="29147"/>
                </a:lnTo>
                <a:cubicBezTo>
                  <a:pt x="-22" y="29147"/>
                  <a:pt x="27056" y="50675"/>
                  <a:pt x="43228" y="28658"/>
                </a:cubicBezTo>
              </a:path>
            </a:pathLst>
          </a:custGeom>
          <a:solidFill>
            <a:srgbClr val="FFFFFF"/>
          </a:solidFill>
          <a:ln w="5670">
            <a:solidFill>
              <a:srgbClr val="FFFFFF">
                <a:alpha val="65882"/>
              </a:srgbClr>
            </a:solidFill>
            <a:round/>
            <a:headEnd/>
            <a:tailEnd/>
          </a:ln>
        </p:spPr>
      </p:sp>
      <p:sp>
        <p:nvSpPr>
          <p:cNvPr id="12" name="Shape 1063"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8733"/>
                </a:moveTo>
                <a:lnTo>
                  <a:pt x="-22" y="28733"/>
                </a:lnTo>
                <a:cubicBezTo>
                  <a:pt x="-22" y="28733"/>
                  <a:pt x="25965" y="50214"/>
                  <a:pt x="43222" y="26500"/>
                </a:cubicBezTo>
              </a:path>
            </a:pathLst>
          </a:custGeom>
          <a:solidFill>
            <a:srgbClr val="FFFFFF"/>
          </a:solidFill>
          <a:ln w="5040">
            <a:solidFill>
              <a:srgbClr val="FFFFFF">
                <a:alpha val="54900"/>
              </a:srgbClr>
            </a:solidFill>
            <a:round/>
            <a:headEnd/>
            <a:tailEnd/>
          </a:ln>
        </p:spPr>
      </p:sp>
      <p:sp>
        <p:nvSpPr>
          <p:cNvPr id="13" name="Shape 1064"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8319"/>
                </a:moveTo>
                <a:lnTo>
                  <a:pt x="-22" y="28319"/>
                </a:lnTo>
                <a:cubicBezTo>
                  <a:pt x="-22" y="28319"/>
                  <a:pt x="24873" y="49754"/>
                  <a:pt x="43216" y="24342"/>
                </a:cubicBezTo>
              </a:path>
            </a:pathLst>
          </a:custGeom>
          <a:solidFill>
            <a:srgbClr val="FFFFFF"/>
          </a:solidFill>
          <a:ln w="4410">
            <a:solidFill>
              <a:srgbClr val="FFFFFF">
                <a:alpha val="43529"/>
              </a:srgbClr>
            </a:solidFill>
            <a:round/>
            <a:headEnd/>
            <a:tailEnd/>
          </a:ln>
        </p:spPr>
      </p:sp>
      <p:sp>
        <p:nvSpPr>
          <p:cNvPr id="14" name="Shape 1065"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7904"/>
                </a:moveTo>
                <a:lnTo>
                  <a:pt x="-22" y="27904"/>
                </a:lnTo>
                <a:cubicBezTo>
                  <a:pt x="-22" y="27904"/>
                  <a:pt x="23782" y="49294"/>
                  <a:pt x="43211" y="22185"/>
                </a:cubicBezTo>
              </a:path>
            </a:pathLst>
          </a:custGeom>
          <a:solidFill>
            <a:srgbClr val="FFFFFF"/>
          </a:solidFill>
          <a:ln w="3780">
            <a:solidFill>
              <a:srgbClr val="FFFFFF">
                <a:alpha val="32156"/>
              </a:srgbClr>
            </a:solidFill>
            <a:round/>
            <a:headEnd/>
            <a:tailEnd/>
          </a:ln>
        </p:spPr>
      </p:sp>
      <p:sp>
        <p:nvSpPr>
          <p:cNvPr id="15" name="Shape 1066"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7489"/>
                </a:moveTo>
                <a:lnTo>
                  <a:pt x="-22" y="27489"/>
                </a:lnTo>
                <a:cubicBezTo>
                  <a:pt x="-22" y="27489"/>
                  <a:pt x="22691" y="48834"/>
                  <a:pt x="43205" y="20027"/>
                </a:cubicBezTo>
              </a:path>
            </a:pathLst>
          </a:custGeom>
          <a:solidFill>
            <a:srgbClr val="FFFFFF"/>
          </a:solidFill>
          <a:ln w="3150">
            <a:solidFill>
              <a:srgbClr val="FFFFFF">
                <a:alpha val="21176"/>
              </a:srgbClr>
            </a:solidFill>
            <a:round/>
            <a:headEnd/>
            <a:tailEnd/>
          </a:ln>
        </p:spPr>
      </p:sp>
      <p:sp>
        <p:nvSpPr>
          <p:cNvPr id="16" name="Shape 1067" hidden="0"/>
          <p:cNvSpPr>
            <a:spLocks noChangeArrowheads="1" noGrp="1"/>
          </p:cNvSpPr>
          <p:nvPr isPhoto="0" userDrawn="1"/>
        </p:nvSpPr>
        <p:spPr bwMode="auto">
          <a:xfrm>
            <a:off x="0" y="2"/>
            <a:ext cx="12191999" cy="6838950"/>
          </a:xfrm>
          <a:custGeom>
            <a:avLst/>
            <a:gdLst/>
            <a:ahLst/>
            <a:cxnLst/>
            <a:rect l="l" t="t" r="r" b="b"/>
            <a:pathLst>
              <a:path w="43200" h="43200" fill="none" stroke="1" extrusionOk="0">
                <a:moveTo>
                  <a:pt x="-22" y="27075"/>
                </a:moveTo>
                <a:lnTo>
                  <a:pt x="-22" y="27075"/>
                </a:lnTo>
                <a:cubicBezTo>
                  <a:pt x="-22" y="27075"/>
                  <a:pt x="21600" y="48374"/>
                  <a:pt x="43200" y="17869"/>
                </a:cubicBezTo>
              </a:path>
            </a:pathLst>
          </a:custGeom>
          <a:solidFill>
            <a:srgbClr val="FFFFFF"/>
          </a:solidFill>
          <a:ln w="2520">
            <a:solidFill>
              <a:srgbClr val="FFFFFF">
                <a:alpha val="9803"/>
              </a:srgbClr>
            </a:solidFill>
            <a:round/>
            <a:headEnd/>
            <a:tailEnd/>
          </a:ln>
        </p:spPr>
      </p:sp>
      <p:sp>
        <p:nvSpPr>
          <p:cNvPr id="3" name="Текст 2" hidden="0"/>
          <p:cNvSpPr>
            <a:spLocks noGrp="1"/>
          </p:cNvSpPr>
          <p:nvPr isPhoto="0" userDrawn="0">
            <p:ph type="body" idx="1" hasCustomPrompt="0"/>
          </p:nvPr>
        </p:nvSpPr>
        <p:spPr bwMode="auto">
          <a:xfrm>
            <a:off x="609599" y="1600201"/>
            <a:ext cx="10972800" cy="4525962"/>
          </a:xfrm>
          <a:prstGeom prst="rect">
            <a:avLst/>
          </a:prstGeom>
        </p:spPr>
        <p:txBody>
          <a:bodyPr vert="horz" lIns="91440" tIns="45720" rIns="91440" bIns="45720" rtlCol="0">
            <a:normAutofit/>
          </a:bodyPr>
          <a:lstStyle/>
          <a:p>
            <a:pPr lvl="0">
              <a:defRPr/>
            </a:pPr>
            <a:r>
              <a:rPr lang="ru-RU"/>
              <a:t>Образец текста</a:t>
            </a:r>
            <a:endParaRPr/>
          </a:p>
          <a:p>
            <a:pPr lvl="1">
              <a:defRPr/>
            </a:pPr>
            <a:r>
              <a:rPr lang="ru-RU"/>
              <a:t>Второй уровень</a:t>
            </a:r>
            <a:endParaRPr/>
          </a:p>
          <a:p>
            <a:pPr lvl="2">
              <a:defRPr/>
            </a:pPr>
            <a:r>
              <a:rPr lang="ru-RU"/>
              <a:t>Третий уровень</a:t>
            </a:r>
            <a:endParaRPr/>
          </a:p>
          <a:p>
            <a:pPr lvl="3">
              <a:defRPr/>
            </a:pPr>
            <a:r>
              <a:rPr lang="ru-RU"/>
              <a:t>Четвертый уровень</a:t>
            </a:r>
            <a:endParaRPr/>
          </a:p>
          <a:p>
            <a:pPr lvl="4">
              <a:defRPr/>
            </a:pPr>
            <a:r>
              <a:rPr lang="ru-RU"/>
              <a:t>Пятый уровень</a:t>
            </a:r>
            <a:endParaRPr lang="ru-RU"/>
          </a:p>
        </p:txBody>
      </p:sp>
      <p:sp>
        <p:nvSpPr>
          <p:cNvPr id="4" name="Дата 3" hidden="0"/>
          <p:cNvSpPr>
            <a:spLocks noGrp="1"/>
          </p:cNvSpPr>
          <p:nvPr isPhoto="0" userDrawn="0">
            <p:ph type="dt" sz="half" idx="2" hasCustomPrompt="0"/>
          </p:nvPr>
        </p:nvSpPr>
        <p:spPr bwMode="auto">
          <a:xfrm>
            <a:off x="609599" y="6356351"/>
            <a:ext cx="2844798"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D328A2AD-CA6C-4CEE-80DD-5B3591997DB0}" type="datetimeFigureOut">
              <a:rPr lang="ru-RU"/>
              <a:t/>
            </a:fld>
            <a:endParaRPr lang="ru-RU"/>
          </a:p>
        </p:txBody>
      </p:sp>
      <p:sp>
        <p:nvSpPr>
          <p:cNvPr id="5" name="Нижний колонтитул 4" hidden="0"/>
          <p:cNvSpPr>
            <a:spLocks noGrp="1"/>
          </p:cNvSpPr>
          <p:nvPr isPhoto="0" userDrawn="0">
            <p:ph type="ftr" sz="quarter" idx="3" hasCustomPrompt="0"/>
          </p:nvPr>
        </p:nvSpPr>
        <p:spPr bwMode="auto">
          <a:xfrm>
            <a:off x="4165599" y="6356351"/>
            <a:ext cx="386079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ru-RU"/>
          </a:p>
        </p:txBody>
      </p:sp>
      <p:sp>
        <p:nvSpPr>
          <p:cNvPr id="6" name="Номер слайда 5" hidden="0"/>
          <p:cNvSpPr>
            <a:spLocks noGrp="1"/>
          </p:cNvSpPr>
          <p:nvPr isPhoto="0" userDrawn="0">
            <p:ph type="sldNum" sz="quarter" idx="4" hasCustomPrompt="0"/>
          </p:nvPr>
        </p:nvSpPr>
        <p:spPr bwMode="auto">
          <a:xfrm>
            <a:off x="8737599" y="6356351"/>
            <a:ext cx="2844798"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9F5014F7-E485-415F-A69C-6237A648DEF6}" type="slidenum">
              <a:rPr lang="ru-RU"/>
              <a:t/>
            </a:fld>
            <a:endParaRPr lang="ru-RU"/>
          </a:p>
        </p:txBody>
      </p:sp>
      <p:sp>
        <p:nvSpPr>
          <p:cNvPr id="2" name="Заголовок 1" hidden="0"/>
          <p:cNvSpPr>
            <a:spLocks noGrp="1"/>
          </p:cNvSpPr>
          <p:nvPr isPhoto="0" userDrawn="0">
            <p:ph type="title" hasCustomPrompt="0"/>
          </p:nvPr>
        </p:nvSpPr>
        <p:spPr bwMode="auto">
          <a:xfrm>
            <a:off x="609599" y="274638"/>
            <a:ext cx="10972800" cy="1143000"/>
          </a:xfrm>
          <a:prstGeom prst="rect">
            <a:avLst/>
          </a:prstGeom>
        </p:spPr>
        <p:txBody>
          <a:bodyPr vert="horz" lIns="91440" tIns="45720" rIns="91440" bIns="45720" rtlCol="0" anchor="ctr">
            <a:normAutofit/>
          </a:bodyPr>
          <a:lstStyle/>
          <a:p>
            <a:pPr>
              <a:defRPr/>
            </a:pPr>
            <a:r>
              <a:rPr lang="ru-RU"/>
              <a:t>Образец заголовка</a:t>
            </a:r>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lvl1pPr algn="ctr" defTabSz="914400">
        <a:spcBef>
          <a:spcPts val="0"/>
        </a:spcBef>
        <a:buNone/>
        <a:defRPr sz="4400" b="1">
          <a:solidFill>
            <a:schemeClr val="tx1"/>
          </a:solidFill>
          <a:latin typeface="+mj-lt"/>
          <a:ea typeface="+mj-ea"/>
          <a:cs typeface="+mj-cs"/>
        </a:defRPr>
      </a:lvl1pPr>
    </p:titleStyle>
    <p:bodyStyle>
      <a:lvl1pPr marL="342900" indent="-342900" algn="l" defTabSz="914400">
        <a:spcBef>
          <a:spcPts val="0"/>
        </a:spcBef>
        <a:buFont typeface="Arial"/>
        <a:buChar char="•"/>
        <a:defRPr sz="3200">
          <a:solidFill>
            <a:schemeClr val="tx1"/>
          </a:solidFill>
          <a:latin typeface="+mn-lt"/>
          <a:ea typeface="+mn-ea"/>
          <a:cs typeface="+mn-cs"/>
        </a:defRPr>
      </a:lvl1pPr>
      <a:lvl2pPr marL="742950" indent="-285750" algn="l" defTabSz="914400">
        <a:spcBef>
          <a:spcPts val="0"/>
        </a:spcBef>
        <a:buFont typeface="Arial"/>
        <a:buChar char="–"/>
        <a:defRPr sz="2800">
          <a:solidFill>
            <a:schemeClr val="tx1"/>
          </a:solidFill>
          <a:latin typeface="+mn-lt"/>
          <a:ea typeface="+mn-ea"/>
          <a:cs typeface="+mn-cs"/>
        </a:defRPr>
      </a:lvl2pPr>
      <a:lvl3pPr marL="1143000" indent="-228600" algn="l" defTabSz="914400">
        <a:spcBef>
          <a:spcPts val="0"/>
        </a:spcBef>
        <a:buFont typeface="Arial"/>
        <a:buChar char="•"/>
        <a:defRPr sz="2400">
          <a:solidFill>
            <a:schemeClr val="tx1"/>
          </a:solidFill>
          <a:latin typeface="+mn-lt"/>
          <a:ea typeface="+mn-ea"/>
          <a:cs typeface="+mn-cs"/>
        </a:defRPr>
      </a:lvl3pPr>
      <a:lvl4pPr marL="1600200" indent="-228600" algn="l" defTabSz="914400">
        <a:spcBef>
          <a:spcPts val="0"/>
        </a:spcBef>
        <a:buFont typeface="Arial"/>
        <a:buChar char="–"/>
        <a:defRPr sz="2000">
          <a:solidFill>
            <a:schemeClr val="tx1"/>
          </a:solidFill>
          <a:latin typeface="+mn-lt"/>
          <a:ea typeface="+mn-ea"/>
          <a:cs typeface="+mn-cs"/>
        </a:defRPr>
      </a:lvl4pPr>
      <a:lvl5pPr marL="2057400" indent="-228600" algn="l" defTabSz="914400">
        <a:spcBef>
          <a:spcPts val="0"/>
        </a:spcBef>
        <a:buFont typeface="Arial"/>
        <a:buChar char="»"/>
        <a:defRPr sz="2000">
          <a:solidFill>
            <a:schemeClr val="tx1"/>
          </a:solidFill>
          <a:latin typeface="+mn-lt"/>
          <a:ea typeface="+mn-ea"/>
          <a:cs typeface="+mn-cs"/>
        </a:defRPr>
      </a:lvl5pPr>
      <a:lvl6pPr marL="2514599" indent="-228600" algn="l" defTabSz="914400">
        <a:spcBef>
          <a:spcPts val="0"/>
        </a:spcBef>
        <a:buFont typeface="Arial"/>
        <a:buChar char="•"/>
        <a:defRPr sz="2000">
          <a:solidFill>
            <a:schemeClr val="tx1"/>
          </a:solidFill>
          <a:latin typeface="+mn-lt"/>
          <a:ea typeface="+mn-ea"/>
          <a:cs typeface="+mn-cs"/>
        </a:defRPr>
      </a:lvl6pPr>
      <a:lvl7pPr marL="2971800" indent="-228600" algn="l" defTabSz="914400">
        <a:spcBef>
          <a:spcPts val="0"/>
        </a:spcBef>
        <a:buFont typeface="Arial"/>
        <a:buChar char="•"/>
        <a:defRPr sz="2000">
          <a:solidFill>
            <a:schemeClr val="tx1"/>
          </a:solidFill>
          <a:latin typeface="+mn-lt"/>
          <a:ea typeface="+mn-ea"/>
          <a:cs typeface="+mn-cs"/>
        </a:defRPr>
      </a:lvl7pPr>
      <a:lvl8pPr marL="3429000" indent="-228600" algn="l" defTabSz="914400">
        <a:spcBef>
          <a:spcPts val="0"/>
        </a:spcBef>
        <a:buFont typeface="Arial"/>
        <a:buChar char="•"/>
        <a:defRPr sz="2000">
          <a:solidFill>
            <a:schemeClr val="tx1"/>
          </a:solidFill>
          <a:latin typeface="+mn-lt"/>
          <a:ea typeface="+mn-ea"/>
          <a:cs typeface="+mn-cs"/>
        </a:defRPr>
      </a:lvl8pPr>
      <a:lvl9pPr marL="3886200" indent="-228600" algn="l" defTabSz="914400">
        <a:spcBef>
          <a:spcPts val="0"/>
        </a:spcBef>
        <a:buFont typeface="Arial"/>
        <a:buChar char="•"/>
        <a:defRPr sz="2000">
          <a:solidFill>
            <a:schemeClr val="tx1"/>
          </a:solidFill>
          <a:latin typeface="+mn-lt"/>
          <a:ea typeface="+mn-ea"/>
          <a:cs typeface="+mn-cs"/>
        </a:defRPr>
      </a:lvl9pPr>
    </p:bodyStyle>
    <p:otherStyle>
      <a:defPPr>
        <a:defRPr lang="ru-RU"/>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2" name="Title 1" hidden="0"/>
          <p:cNvSpPr>
            <a:spLocks noGrp="1"/>
          </p:cNvSpPr>
          <p:nvPr isPhoto="0" userDrawn="0">
            <p:ph type="ctrTitle" hasCustomPrompt="0"/>
          </p:nvPr>
        </p:nvSpPr>
        <p:spPr bwMode="auto"/>
        <p:txBody>
          <a:bodyPr/>
          <a:lstStyle/>
          <a:p>
            <a:pPr>
              <a:defRPr/>
            </a:pPr>
            <a:r>
              <a:rPr lang="nl-BE"/>
              <a:t>Webshop-Evi</a:t>
            </a:r>
            <a:endParaRPr lang="nl-NL"/>
          </a:p>
        </p:txBody>
      </p:sp>
      <p:sp>
        <p:nvSpPr>
          <p:cNvPr id="3" name="Subtitle 2" hidden="0"/>
          <p:cNvSpPr>
            <a:spLocks noGrp="1"/>
          </p:cNvSpPr>
          <p:nvPr isPhoto="0" userDrawn="0">
            <p:ph type="subTitle" idx="1" hasCustomPrompt="0"/>
          </p:nvPr>
        </p:nvSpPr>
        <p:spPr bwMode="auto"/>
        <p:txBody>
          <a:bodyPr/>
          <a:lstStyle/>
          <a:p>
            <a:pPr>
              <a:defRPr/>
            </a:pPr>
            <a:r>
              <a:rPr lang="nl-BE"/>
              <a:t>Made by Michael Lebon</a:t>
            </a:r>
            <a:endParaRPr lang="nl-NL"/>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691506732" name="Заголовок 1" hidden="0"/>
          <p:cNvSpPr>
            <a:spLocks noGrp="1"/>
          </p:cNvSpPr>
          <p:nvPr isPhoto="0" userDrawn="0">
            <p:ph type="title" hasCustomPrompt="0"/>
          </p:nvPr>
        </p:nvSpPr>
        <p:spPr bwMode="auto"/>
        <p:txBody>
          <a:bodyPr/>
          <a:lstStyle/>
          <a:p>
            <a:pPr>
              <a:defRPr/>
            </a:pPr>
            <a:r>
              <a:rPr lang="nl-BE"/>
              <a:t>Contact</a:t>
            </a:r>
            <a:endParaRPr/>
          </a:p>
        </p:txBody>
      </p:sp>
      <p:sp>
        <p:nvSpPr>
          <p:cNvPr id="1450637822" name="Объект 2" hidden="0"/>
          <p:cNvSpPr>
            <a:spLocks noGrp="1"/>
          </p:cNvSpPr>
          <p:nvPr isPhoto="0" userDrawn="0">
            <p:ph idx="1" hasCustomPrompt="0"/>
          </p:nvPr>
        </p:nvSpPr>
        <p:spPr bwMode="auto"/>
        <p:txBody>
          <a:bodyPr/>
          <a:lstStyle/>
          <a:p>
            <a:pPr>
              <a:defRPr/>
            </a:pPr>
            <a:r>
              <a:rPr lang="nl-BE"/>
              <a:t>Contact gegevens</a:t>
            </a:r>
            <a:endParaRPr lang="nl-BE"/>
          </a:p>
          <a:p>
            <a:pPr lvl="1">
              <a:defRPr/>
            </a:pPr>
            <a:r>
              <a:rPr lang="nl-BE"/>
              <a:t>Locatie</a:t>
            </a:r>
            <a:endParaRPr lang="nl-BE"/>
          </a:p>
          <a:p>
            <a:pPr lvl="1">
              <a:defRPr/>
            </a:pPr>
            <a:r>
              <a:rPr lang="nl-BE"/>
              <a:t>Mail kunnen sturen met vragen deze </a:t>
            </a:r>
            <a:endParaRPr lang="nl-BE"/>
          </a:p>
          <a:p>
            <a:pPr marL="457200" lvl="1" indent="0">
              <a:buFont typeface="Arial"/>
              <a:buNone/>
              <a:defRPr/>
            </a:pPr>
            <a:r>
              <a:rPr lang="nl-BE"/>
              <a:t>	worden dan opgevangen in mailtrap</a:t>
            </a:r>
            <a:endParaRPr lang="nl-BE"/>
          </a:p>
        </p:txBody>
      </p:sp>
      <p:pic>
        <p:nvPicPr>
          <p:cNvPr id="1769518061" name="" hidden="0"/>
          <p:cNvPicPr>
            <a:picLocks noChangeAspect="1"/>
          </p:cNvPicPr>
          <p:nvPr isPhoto="0" userDrawn="0"/>
        </p:nvPicPr>
        <p:blipFill>
          <a:blip r:embed="rId2"/>
          <a:stretch/>
        </p:blipFill>
        <p:spPr bwMode="auto">
          <a:xfrm flipH="0" flipV="0">
            <a:off x="8215614" y="1600200"/>
            <a:ext cx="2212754" cy="434598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3341673" name="Заголовок 1" hidden="0"/>
          <p:cNvSpPr>
            <a:spLocks noGrp="1"/>
          </p:cNvSpPr>
          <p:nvPr isPhoto="0" userDrawn="0">
            <p:ph type="title" hasCustomPrompt="0"/>
          </p:nvPr>
        </p:nvSpPr>
        <p:spPr bwMode="auto">
          <a:xfrm>
            <a:off x="609599" y="274638"/>
            <a:ext cx="10972800" cy="1143000"/>
          </a:xfrm>
        </p:spPr>
        <p:txBody>
          <a:bodyPr/>
          <a:lstStyle/>
          <a:p>
            <a:pPr>
              <a:defRPr/>
            </a:pPr>
            <a:r>
              <a:rPr lang="nl-BE"/>
              <a:t>Backend</a:t>
            </a:r>
            <a:endParaRPr/>
          </a:p>
        </p:txBody>
      </p:sp>
      <p:sp>
        <p:nvSpPr>
          <p:cNvPr id="166326067" name="Объект 2" hidden="0"/>
          <p:cNvSpPr>
            <a:spLocks noGrp="1"/>
          </p:cNvSpPr>
          <p:nvPr isPhoto="0" userDrawn="0">
            <p:ph idx="1" hasCustomPrompt="0"/>
          </p:nvPr>
        </p:nvSpPr>
        <p:spPr bwMode="auto">
          <a:xfrm>
            <a:off x="609599" y="1341269"/>
            <a:ext cx="10972800" cy="4525962"/>
          </a:xfrm>
        </p:spPr>
        <p:txBody>
          <a:bodyPr vertOverflow="overflow" horzOverflow="clip" vert="horz" wrap="square" lIns="91440" tIns="45720" rIns="91440" bIns="45720" numCol="1" spcCol="0" rtlCol="0" fromWordArt="0" anchor="t" anchorCtr="0" forceAA="0" upright="0" compatLnSpc="0">
            <a:normAutofit/>
          </a:bodyPr>
          <a:lstStyle/>
          <a:p>
            <a:pPr>
              <a:defRPr/>
            </a:pPr>
            <a:r>
              <a:rPr lang="nl-BE" sz="2000"/>
              <a:t>Frontend</a:t>
            </a:r>
            <a:endParaRPr sz="2000"/>
          </a:p>
          <a:p>
            <a:pPr>
              <a:defRPr/>
            </a:pPr>
            <a:r>
              <a:rPr lang="nl-BE" sz="2000"/>
              <a:t>Users</a:t>
            </a:r>
            <a:endParaRPr lang="nl-BE" sz="2000"/>
          </a:p>
          <a:p>
            <a:pPr lvl="1">
              <a:defRPr/>
            </a:pPr>
            <a:r>
              <a:rPr lang="nl-BE" sz="1400"/>
              <a:t>All users</a:t>
            </a:r>
            <a:endParaRPr sz="1400"/>
          </a:p>
          <a:p>
            <a:pPr lvl="1">
              <a:defRPr/>
            </a:pPr>
            <a:r>
              <a:rPr lang="nl-BE" sz="1400"/>
              <a:t>Create user</a:t>
            </a:r>
            <a:endParaRPr sz="2000"/>
          </a:p>
          <a:p>
            <a:pPr lvl="0">
              <a:defRPr/>
            </a:pPr>
            <a:r>
              <a:rPr lang="nl-BE" sz="2000"/>
              <a:t>Posts</a:t>
            </a:r>
            <a:endParaRPr sz="2000"/>
          </a:p>
          <a:p>
            <a:pPr lvl="1">
              <a:defRPr/>
            </a:pPr>
            <a:r>
              <a:rPr lang="nl-BE" sz="1400"/>
              <a:t>All posts</a:t>
            </a:r>
            <a:endParaRPr sz="1400"/>
          </a:p>
          <a:p>
            <a:pPr lvl="1">
              <a:defRPr/>
            </a:pPr>
            <a:r>
              <a:rPr lang="nl-BE" sz="1400"/>
              <a:t>Create post</a:t>
            </a:r>
            <a:endParaRPr sz="2000"/>
          </a:p>
          <a:p>
            <a:pPr lvl="0">
              <a:defRPr/>
            </a:pPr>
            <a:r>
              <a:rPr lang="nl-BE" sz="2000"/>
              <a:t>Products</a:t>
            </a:r>
            <a:endParaRPr sz="2000"/>
          </a:p>
          <a:p>
            <a:pPr lvl="1">
              <a:defRPr/>
            </a:pPr>
            <a:r>
              <a:rPr lang="nl-BE" sz="1400"/>
              <a:t>All products</a:t>
            </a:r>
            <a:endParaRPr sz="1400"/>
          </a:p>
          <a:p>
            <a:pPr lvl="1">
              <a:defRPr/>
            </a:pPr>
            <a:r>
              <a:rPr lang="nl-BE" sz="1400"/>
              <a:t>Create product</a:t>
            </a:r>
            <a:endParaRPr sz="1400"/>
          </a:p>
          <a:p>
            <a:pPr lvl="1">
              <a:defRPr/>
            </a:pPr>
            <a:r>
              <a:rPr lang="nl-BE" sz="1400"/>
              <a:t>Categories</a:t>
            </a:r>
            <a:endParaRPr sz="1400"/>
          </a:p>
          <a:p>
            <a:pPr lvl="1">
              <a:defRPr/>
            </a:pPr>
            <a:r>
              <a:rPr lang="nl-BE" sz="1400"/>
              <a:t>Brands</a:t>
            </a:r>
            <a:endParaRPr lang="nl-BE" sz="1400"/>
          </a:p>
          <a:p>
            <a:pPr lvl="1">
              <a:defRPr/>
            </a:pPr>
            <a:r>
              <a:rPr lang="nl-BE" sz="1400"/>
              <a:t>Colors</a:t>
            </a:r>
            <a:endParaRPr lang="nl-BE" sz="1400"/>
          </a:p>
          <a:p>
            <a:pPr lvl="1">
              <a:defRPr/>
            </a:pPr>
            <a:r>
              <a:rPr lang="nl-BE" sz="1400"/>
              <a:t>Cloth Sizes</a:t>
            </a:r>
            <a:endParaRPr lang="nl-BE" sz="1400"/>
          </a:p>
          <a:p>
            <a:pPr lvl="1">
              <a:defRPr/>
            </a:pPr>
            <a:r>
              <a:rPr lang="nl-BE" sz="1400"/>
              <a:t>Genders</a:t>
            </a:r>
            <a:endParaRPr lang="nl-BE" sz="1400"/>
          </a:p>
          <a:p>
            <a:pPr lvl="1">
              <a:defRPr/>
            </a:pPr>
            <a:r>
              <a:rPr lang="nl-BE" sz="1400"/>
              <a:t>Discounts</a:t>
            </a:r>
            <a:endParaRPr lang="nl-BE" sz="1400"/>
          </a:p>
          <a:p>
            <a:pPr lvl="0">
              <a:defRPr/>
            </a:pPr>
            <a:r>
              <a:rPr lang="nl-BE" sz="1800"/>
              <a:t>Settings</a:t>
            </a:r>
            <a:endParaRPr lang="nl-BE" sz="1800"/>
          </a:p>
          <a:p>
            <a:pPr lvl="0">
              <a:defRPr/>
            </a:pPr>
            <a:endParaRPr lang="nl-BE" sz="1400"/>
          </a:p>
        </p:txBody>
      </p:sp>
      <p:sp>
        <p:nvSpPr>
          <p:cNvPr id="298981384" name="" hidden="0"/>
          <p:cNvSpPr/>
          <p:nvPr isPhoto="0" userDrawn="0"/>
        </p:nvSpPr>
        <p:spPr bwMode="auto">
          <a:xfrm flipH="0" flipV="0">
            <a:off x="-413924" y="5261973"/>
            <a:ext cx="118005"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2090413869" name="" hidden="0"/>
          <p:cNvPicPr>
            <a:picLocks noChangeAspect="1"/>
          </p:cNvPicPr>
          <p:nvPr isPhoto="0" userDrawn="0"/>
        </p:nvPicPr>
        <p:blipFill>
          <a:blip r:embed="rId2"/>
          <a:stretch/>
        </p:blipFill>
        <p:spPr bwMode="auto">
          <a:xfrm flipH="0" flipV="0">
            <a:off x="2941674" y="1877657"/>
            <a:ext cx="8456883" cy="163411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891301176" name="Заголовок 1" hidden="0"/>
          <p:cNvSpPr>
            <a:spLocks noGrp="1"/>
          </p:cNvSpPr>
          <p:nvPr isPhoto="0" userDrawn="0">
            <p:ph type="title" hasCustomPrompt="0"/>
          </p:nvPr>
        </p:nvSpPr>
        <p:spPr bwMode="auto"/>
        <p:txBody>
          <a:bodyPr/>
          <a:lstStyle/>
          <a:p>
            <a:pPr>
              <a:defRPr/>
            </a:pPr>
            <a:r>
              <a:rPr lang="nl-BE"/>
              <a:t>Users</a:t>
            </a:r>
            <a:endParaRPr/>
          </a:p>
        </p:txBody>
      </p:sp>
      <p:sp>
        <p:nvSpPr>
          <p:cNvPr id="398137256" name="Объект 2" hidden="0"/>
          <p:cNvSpPr>
            <a:spLocks noGrp="1"/>
          </p:cNvSpPr>
          <p:nvPr isPhoto="0" userDrawn="0">
            <p:ph idx="1" hasCustomPrompt="0"/>
          </p:nvPr>
        </p:nvSpPr>
        <p:spPr bwMode="auto"/>
        <p:txBody>
          <a:bodyPr/>
          <a:lstStyle/>
          <a:p>
            <a:pPr>
              <a:defRPr/>
            </a:pPr>
            <a:r>
              <a:rPr lang="nl-BE"/>
              <a:t>Er zijn meerdere users aanwezig maar alleen de Admin en Owner kunnen deze pagina zien en dingen aanpassen</a:t>
            </a:r>
            <a:endParaRPr/>
          </a:p>
        </p:txBody>
      </p:sp>
      <p:sp>
        <p:nvSpPr>
          <p:cNvPr id="1041835273" name="" hidden="0"/>
          <p:cNvSpPr/>
          <p:nvPr isPhoto="0" userDrawn="0"/>
        </p:nvSpPr>
        <p:spPr bwMode="auto">
          <a:xfrm flipH="0" flipV="0">
            <a:off x="-253956" y="2783134"/>
            <a:ext cx="115246"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728028556" name="" hidden="0"/>
          <p:cNvPicPr>
            <a:picLocks noChangeAspect="1"/>
          </p:cNvPicPr>
          <p:nvPr isPhoto="0" userDrawn="0"/>
        </p:nvPicPr>
        <p:blipFill>
          <a:blip r:embed="rId2"/>
          <a:stretch/>
        </p:blipFill>
        <p:spPr bwMode="auto">
          <a:xfrm flipH="0" flipV="0">
            <a:off x="2303592" y="2951716"/>
            <a:ext cx="7136052" cy="317444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819541504" name="Заголовок 1" hidden="0"/>
          <p:cNvSpPr>
            <a:spLocks noGrp="1"/>
          </p:cNvSpPr>
          <p:nvPr isPhoto="0" userDrawn="0">
            <p:ph type="title" hasCustomPrompt="0"/>
          </p:nvPr>
        </p:nvSpPr>
        <p:spPr bwMode="auto"/>
        <p:txBody>
          <a:bodyPr/>
          <a:lstStyle/>
          <a:p>
            <a:pPr>
              <a:defRPr/>
            </a:pPr>
            <a:r>
              <a:rPr lang="nl-BE"/>
              <a:t>Post</a:t>
            </a:r>
            <a:endParaRPr/>
          </a:p>
        </p:txBody>
      </p:sp>
      <p:sp>
        <p:nvSpPr>
          <p:cNvPr id="2070268662" name="Объект 2" hidden="0"/>
          <p:cNvSpPr>
            <a:spLocks noGrp="1"/>
          </p:cNvSpPr>
          <p:nvPr isPhoto="0" userDrawn="0">
            <p:ph idx="1" hasCustomPrompt="0"/>
          </p:nvPr>
        </p:nvSpPr>
        <p:spPr bwMode="auto"/>
        <p:txBody>
          <a:bodyPr/>
          <a:lstStyle/>
          <a:p>
            <a:pPr>
              <a:defRPr/>
            </a:pPr>
            <a:r>
              <a:rPr lang="nl-BE"/>
              <a:t>Hier kan je alle posts vinden die aanmaakt waren en je kan er zelf nog posts bijmaken</a:t>
            </a:r>
            <a:endParaRPr lang="nl-BE"/>
          </a:p>
          <a:p>
            <a:pPr>
              <a:defRPr/>
            </a:pPr>
            <a:endParaRPr/>
          </a:p>
          <a:p>
            <a:pPr>
              <a:defRPr/>
            </a:pPr>
            <a:endParaRPr/>
          </a:p>
        </p:txBody>
      </p:sp>
      <p:sp>
        <p:nvSpPr>
          <p:cNvPr id="835971394" name="" hidden="0"/>
          <p:cNvSpPr/>
          <p:nvPr isPhoto="0" userDrawn="0"/>
        </p:nvSpPr>
        <p:spPr bwMode="auto">
          <a:xfrm flipH="0" flipV="0">
            <a:off x="794728" y="6399024"/>
            <a:ext cx="129960"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781613687" name="" hidden="0"/>
          <p:cNvPicPr>
            <a:picLocks noChangeAspect="1"/>
          </p:cNvPicPr>
          <p:nvPr isPhoto="0" userDrawn="0"/>
        </p:nvPicPr>
        <p:blipFill>
          <a:blip r:embed="rId2"/>
          <a:stretch/>
        </p:blipFill>
        <p:spPr bwMode="auto">
          <a:xfrm flipH="0" flipV="0">
            <a:off x="2460800" y="3107184"/>
            <a:ext cx="8061364" cy="2009274"/>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507059323" name="Заголовок 1" hidden="0"/>
          <p:cNvSpPr>
            <a:spLocks noGrp="1"/>
          </p:cNvSpPr>
          <p:nvPr isPhoto="0" userDrawn="0">
            <p:ph type="title" hasCustomPrompt="0"/>
          </p:nvPr>
        </p:nvSpPr>
        <p:spPr bwMode="auto"/>
        <p:txBody>
          <a:bodyPr/>
          <a:lstStyle/>
          <a:p>
            <a:pPr>
              <a:defRPr/>
            </a:pPr>
            <a:r>
              <a:rPr lang="nl-BE"/>
              <a:t>Products</a:t>
            </a:r>
            <a:endParaRPr/>
          </a:p>
        </p:txBody>
      </p:sp>
      <p:sp>
        <p:nvSpPr>
          <p:cNvPr id="2062290124" name="Объект 2" hidden="0"/>
          <p:cNvSpPr>
            <a:spLocks noGrp="1"/>
          </p:cNvSpPr>
          <p:nvPr isPhoto="0" userDrawn="0">
            <p:ph idx="1" hasCustomPrompt="0"/>
          </p:nvPr>
        </p:nvSpPr>
        <p:spPr bwMode="auto"/>
        <p:txBody>
          <a:bodyPr/>
          <a:lstStyle/>
          <a:p>
            <a:pPr>
              <a:defRPr/>
            </a:pPr>
            <a:r>
              <a:rPr lang="nl-BE"/>
              <a:t>In products kan je alle products opvragen en deze aanpassen</a:t>
            </a:r>
            <a:endParaRPr lang="nl-BE"/>
          </a:p>
          <a:p>
            <a:pPr>
              <a:defRPr/>
            </a:pPr>
            <a:r>
              <a:rPr lang="nl-BE"/>
              <a:t>Hier zijn er ook andere paginas waar je details van een product kan toevoegen of aanpassen bv. Categories,brands, enz</a:t>
            </a:r>
            <a:endParaRPr/>
          </a:p>
        </p:txBody>
      </p:sp>
      <p:sp>
        <p:nvSpPr>
          <p:cNvPr id="1591925173" name="" hidden="0"/>
          <p:cNvSpPr/>
          <p:nvPr isPhoto="0" userDrawn="0"/>
        </p:nvSpPr>
        <p:spPr bwMode="auto">
          <a:xfrm flipH="0" flipV="0">
            <a:off x="1094411" y="7462225"/>
            <a:ext cx="110037"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903278933" name="" hidden="0"/>
          <p:cNvPicPr>
            <a:picLocks noChangeAspect="1"/>
          </p:cNvPicPr>
          <p:nvPr isPhoto="0" userDrawn="0"/>
        </p:nvPicPr>
        <p:blipFill>
          <a:blip r:embed="rId2"/>
          <a:stretch/>
        </p:blipFill>
        <p:spPr bwMode="auto">
          <a:xfrm flipH="0" flipV="0">
            <a:off x="1927085" y="4258627"/>
            <a:ext cx="7893850" cy="227015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836523055" name="Заголовок 1" hidden="0"/>
          <p:cNvSpPr>
            <a:spLocks noGrp="1"/>
          </p:cNvSpPr>
          <p:nvPr isPhoto="0" userDrawn="0">
            <p:ph type="title" hasCustomPrompt="0"/>
          </p:nvPr>
        </p:nvSpPr>
        <p:spPr bwMode="auto"/>
        <p:txBody>
          <a:bodyPr/>
          <a:lstStyle/>
          <a:p>
            <a:pPr>
              <a:defRPr/>
            </a:pPr>
            <a:r>
              <a:rPr lang="nl-BE"/>
              <a:t>Settings</a:t>
            </a:r>
            <a:endParaRPr/>
          </a:p>
        </p:txBody>
      </p:sp>
      <p:sp>
        <p:nvSpPr>
          <p:cNvPr id="974425228" name="Объект 2" hidden="0"/>
          <p:cNvSpPr>
            <a:spLocks noGrp="1"/>
          </p:cNvSpPr>
          <p:nvPr isPhoto="0" userDrawn="0">
            <p:ph idx="1" hasCustomPrompt="0"/>
          </p:nvPr>
        </p:nvSpPr>
        <p:spPr bwMode="auto"/>
        <p:txBody>
          <a:bodyPr/>
          <a:lstStyle/>
          <a:p>
            <a:pPr>
              <a:defRPr/>
            </a:pPr>
            <a:r>
              <a:rPr lang="nl-BE"/>
              <a:t>Deze pagina is bedoelt voor users die hun gegevens willen aanpassen zonder dat ze een admin zijn of owner</a:t>
            </a:r>
            <a:endParaRPr lang="nl-BE"/>
          </a:p>
          <a:p>
            <a:pPr>
              <a:defRPr/>
            </a:pPr>
            <a:endParaRPr/>
          </a:p>
        </p:txBody>
      </p:sp>
      <p:sp>
        <p:nvSpPr>
          <p:cNvPr id="1064849242" name="" hidden="0"/>
          <p:cNvSpPr/>
          <p:nvPr isPhoto="0" userDrawn="0"/>
        </p:nvSpPr>
        <p:spPr bwMode="auto">
          <a:xfrm flipH="0" flipV="0">
            <a:off x="8873807" y="6047702"/>
            <a:ext cx="100247"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1283717967" name="" hidden="0"/>
          <p:cNvPicPr>
            <a:picLocks noChangeAspect="1"/>
          </p:cNvPicPr>
          <p:nvPr isPhoto="0" userDrawn="0"/>
        </p:nvPicPr>
        <p:blipFill>
          <a:blip r:embed="rId2"/>
          <a:stretch/>
        </p:blipFill>
        <p:spPr bwMode="auto">
          <a:xfrm flipH="0" flipV="0">
            <a:off x="3187475" y="2755862"/>
            <a:ext cx="5690215" cy="348184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197863562" name="Заголовок 1" hidden="0"/>
          <p:cNvSpPr>
            <a:spLocks noGrp="1"/>
          </p:cNvSpPr>
          <p:nvPr isPhoto="0" userDrawn="0">
            <p:ph type="title" hasCustomPrompt="0"/>
          </p:nvPr>
        </p:nvSpPr>
        <p:spPr bwMode="auto"/>
        <p:txBody>
          <a:bodyPr/>
          <a:lstStyle/>
          <a:p>
            <a:pPr>
              <a:defRPr/>
            </a:pPr>
            <a:endParaRPr/>
          </a:p>
        </p:txBody>
      </p:sp>
      <p:sp>
        <p:nvSpPr>
          <p:cNvPr id="1523447513" name="Объект 2" hidden="0"/>
          <p:cNvSpPr>
            <a:spLocks noGrp="1"/>
          </p:cNvSpPr>
          <p:nvPr isPhoto="0" userDrawn="0">
            <p:ph idx="1" hasCustomPrompt="0"/>
          </p:nvPr>
        </p:nvSpPr>
        <p:spPr bwMode="auto">
          <a:xfrm flipH="0" flipV="0">
            <a:off x="3226661" y="2598938"/>
            <a:ext cx="5486400" cy="748682"/>
          </a:xfrm>
        </p:spPr>
        <p:txBody>
          <a:bodyPr/>
          <a:lstStyle/>
          <a:p>
            <a:pPr marL="0" indent="0">
              <a:buFont typeface="Arial"/>
              <a:buNone/>
              <a:defRPr/>
            </a:pPr>
            <a:r>
              <a:rPr lang="nl-BE"/>
              <a:t>Bedankt voor jullie aandacht</a:t>
            </a:r>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668062113" name="Заголовок 1" hidden="0"/>
          <p:cNvSpPr>
            <a:spLocks noGrp="1"/>
          </p:cNvSpPr>
          <p:nvPr isPhoto="0" userDrawn="0">
            <p:ph type="title" hasCustomPrompt="0"/>
          </p:nvPr>
        </p:nvSpPr>
        <p:spPr bwMode="auto"/>
        <p:txBody>
          <a:bodyPr/>
          <a:lstStyle/>
          <a:p>
            <a:pPr>
              <a:defRPr/>
            </a:pPr>
            <a:r>
              <a:rPr lang="nl-BE"/>
              <a:t>Welcome</a:t>
            </a:r>
            <a:endParaRPr/>
          </a:p>
        </p:txBody>
      </p:sp>
      <p:sp>
        <p:nvSpPr>
          <p:cNvPr id="1057067292" name="Объект 2" hidden="0"/>
          <p:cNvSpPr>
            <a:spLocks noGrp="1"/>
          </p:cNvSpPr>
          <p:nvPr isPhoto="0" userDrawn="0">
            <p:ph idx="1" hasCustomPrompt="0"/>
          </p:nvPr>
        </p:nvSpPr>
        <p:spPr bwMode="auto"/>
        <p:txBody>
          <a:bodyPr/>
          <a:lstStyle/>
          <a:p>
            <a:pPr marL="0" indent="0">
              <a:buFont typeface="Arial"/>
              <a:buNone/>
              <a:defRPr/>
            </a:pPr>
            <a:endParaRPr/>
          </a:p>
        </p:txBody>
      </p:sp>
      <p:sp>
        <p:nvSpPr>
          <p:cNvPr id="615086431" name="" hidden="0"/>
          <p:cNvSpPr/>
          <p:nvPr isPhoto="0" userDrawn="0"/>
        </p:nvSpPr>
        <p:spPr bwMode="auto">
          <a:xfrm>
            <a:off x="5968559" y="3291840"/>
            <a:ext cx="254916"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872465842" name="" hidden="0"/>
          <p:cNvPicPr>
            <a:picLocks noChangeAspect="1"/>
          </p:cNvPicPr>
          <p:nvPr isPhoto="0" userDrawn="0"/>
        </p:nvPicPr>
        <p:blipFill>
          <a:blip r:embed="rId2"/>
          <a:stretch/>
        </p:blipFill>
        <p:spPr bwMode="auto">
          <a:xfrm flipH="0" flipV="0">
            <a:off x="2030816" y="1794400"/>
            <a:ext cx="8019395" cy="403172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360102063" name="Заголовок 1" hidden="0"/>
          <p:cNvSpPr>
            <a:spLocks noGrp="1"/>
          </p:cNvSpPr>
          <p:nvPr isPhoto="0" userDrawn="0">
            <p:ph type="title" hasCustomPrompt="0"/>
          </p:nvPr>
        </p:nvSpPr>
        <p:spPr bwMode="auto"/>
        <p:txBody>
          <a:bodyPr/>
          <a:lstStyle/>
          <a:p>
            <a:pPr>
              <a:defRPr/>
            </a:pPr>
            <a:r>
              <a:rPr lang="nl-BE"/>
              <a:t>Wat over mezelf</a:t>
            </a:r>
            <a:endParaRPr/>
          </a:p>
        </p:txBody>
      </p:sp>
      <p:sp>
        <p:nvSpPr>
          <p:cNvPr id="822770579" name="Объект 2" hidden="0"/>
          <p:cNvSpPr>
            <a:spLocks noGrp="1"/>
          </p:cNvSpPr>
          <p:nvPr isPhoto="0" userDrawn="0">
            <p:ph idx="1" hasCustomPrompt="0"/>
          </p:nvPr>
        </p:nvSpPr>
        <p:spPr bwMode="auto">
          <a:xfrm flipH="0" flipV="0">
            <a:off x="609599" y="2210169"/>
            <a:ext cx="10972800" cy="3915993"/>
          </a:xfrm>
        </p:spPr>
        <p:txBody>
          <a:bodyPr/>
          <a:lstStyle/>
          <a:p>
            <a:pPr marL="0" indent="0">
              <a:buFont typeface="Arial"/>
              <a:buNone/>
              <a:defRPr/>
            </a:pPr>
            <a:r>
              <a:rPr lang="nl-BE" sz="2000"/>
              <a:t>Mijn naam is Michael Lebon, ben 32 jaar. Woon voor het moment in menen samen met mijn best maat.</a:t>
            </a:r>
            <a:endParaRPr sz="2000"/>
          </a:p>
          <a:p>
            <a:pPr marL="0" indent="0">
              <a:buFont typeface="Arial"/>
              <a:buNone/>
              <a:defRPr/>
            </a:pPr>
            <a:endParaRPr sz="2000"/>
          </a:p>
          <a:p>
            <a:pPr marL="0" indent="0">
              <a:buFont typeface="Arial"/>
              <a:buNone/>
              <a:defRPr/>
            </a:pPr>
            <a:r>
              <a:rPr lang="nl-BE" sz="2000"/>
              <a:t>Hier voor altijd in de bouw gewerkt, maar door rug problemen moeten stoppen en zo de kans gekregen om deze opleiding te kunnen volgen. Heb dit altijd zo een opleiding willen volgen maar nooit echt de kans er voor gekregen tot nu. Kende ook niets van programmeren hier voor maar door de zeer goeie opleiding van Tom Vanhoute, heb ik heel veel geleerd en als een raket vooruit geschoten.</a:t>
            </a:r>
            <a:endParaRPr lang="nl-BE" sz="2000"/>
          </a:p>
          <a:p>
            <a:pPr marL="0" indent="0">
              <a:buFont typeface="Arial"/>
              <a:buNone/>
              <a:defRPr/>
            </a:pPr>
            <a:endParaRPr lang="nl-BE" sz="2000"/>
          </a:p>
          <a:p>
            <a:pPr marL="0" indent="0">
              <a:buFont typeface="Arial"/>
              <a:buNone/>
              <a:defRPr/>
            </a:pPr>
            <a:endParaRPr sz="2000"/>
          </a:p>
          <a:p>
            <a:pPr marL="0" indent="0">
              <a:buFont typeface="Arial"/>
              <a:buNone/>
              <a:defRPr/>
            </a:pPr>
            <a:endParaRPr sz="2000"/>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616394254" name="Заголовок 1" hidden="0"/>
          <p:cNvSpPr>
            <a:spLocks noGrp="1"/>
          </p:cNvSpPr>
          <p:nvPr isPhoto="0" userDrawn="0">
            <p:ph type="title" hasCustomPrompt="0"/>
          </p:nvPr>
        </p:nvSpPr>
        <p:spPr bwMode="auto"/>
        <p:txBody>
          <a:bodyPr/>
          <a:lstStyle/>
          <a:p>
            <a:pPr>
              <a:defRPr/>
            </a:pPr>
            <a:r>
              <a:rPr lang="nl-BE"/>
              <a:t>Planning</a:t>
            </a:r>
            <a:endParaRPr/>
          </a:p>
        </p:txBody>
      </p:sp>
      <p:sp>
        <p:nvSpPr>
          <p:cNvPr id="913863248" name="Объект 2" hidden="0"/>
          <p:cNvSpPr>
            <a:spLocks noGrp="1"/>
          </p:cNvSpPr>
          <p:nvPr isPhoto="0" userDrawn="0">
            <p:ph idx="1" hasCustomPrompt="0"/>
          </p:nvPr>
        </p:nvSpPr>
        <p:spPr bwMode="auto"/>
        <p:txBody>
          <a:bodyPr vertOverflow="overflow" horzOverflow="clip" vert="horz" wrap="square" lIns="91440" tIns="45720" rIns="91440" bIns="45720" numCol="1" spcCol="0" rtlCol="0" fromWordArt="0" anchor="t" anchorCtr="0" forceAA="0" upright="0" compatLnSpc="0">
            <a:normAutofit fontScale="85000" lnSpcReduction="3000"/>
          </a:bodyPr>
          <a:lstStyle/>
          <a:p>
            <a:pPr>
              <a:defRPr/>
            </a:pPr>
            <a:r>
              <a:rPr lang="nl-BE"/>
              <a:t>Frontend</a:t>
            </a:r>
            <a:endParaRPr lang="nl-BE"/>
          </a:p>
          <a:p>
            <a:pPr lvl="2">
              <a:defRPr/>
            </a:pPr>
            <a:r>
              <a:rPr lang="nl-BE"/>
              <a:t>Deze werd opgemaakt in bootstrap 5 framework</a:t>
            </a:r>
            <a:endParaRPr lang="nl-BE"/>
          </a:p>
          <a:p>
            <a:pPr lvl="1">
              <a:defRPr/>
            </a:pPr>
            <a:endParaRPr lang="nl-BE"/>
          </a:p>
          <a:p>
            <a:pPr>
              <a:defRPr/>
            </a:pPr>
            <a:r>
              <a:rPr lang="nl-BE"/>
              <a:t>Backend</a:t>
            </a:r>
            <a:endParaRPr lang="nl-BE"/>
          </a:p>
          <a:p>
            <a:pPr lvl="2">
              <a:defRPr/>
            </a:pPr>
            <a:r>
              <a:rPr lang="nl-BE"/>
              <a:t>Deze werd opgemaakt met Laravel Framework</a:t>
            </a:r>
            <a:endParaRPr lang="nl-BE"/>
          </a:p>
          <a:p>
            <a:pPr lvl="2">
              <a:defRPr/>
            </a:pPr>
            <a:endParaRPr lang="nl-BE"/>
          </a:p>
          <a:p>
            <a:pPr>
              <a:defRPr/>
            </a:pPr>
            <a:r>
              <a:rPr lang="nl-BE"/>
              <a:t>Andere</a:t>
            </a:r>
            <a:endParaRPr lang="nl-BE"/>
          </a:p>
          <a:p>
            <a:pPr lvl="2">
              <a:defRPr/>
            </a:pPr>
            <a:r>
              <a:rPr lang="nl-BE"/>
              <a:t>Trello</a:t>
            </a:r>
            <a:endParaRPr lang="nl-BE"/>
          </a:p>
          <a:p>
            <a:pPr lvl="2">
              <a:defRPr/>
            </a:pPr>
            <a:r>
              <a:rPr lang="nl-BE"/>
              <a:t>Powerpoint</a:t>
            </a:r>
            <a:endParaRPr lang="nl-BE"/>
          </a:p>
          <a:p>
            <a:pPr lvl="2">
              <a:defRPr/>
            </a:pPr>
            <a:r>
              <a:rPr lang="nl-BE"/>
              <a:t>Facturatie</a:t>
            </a:r>
            <a:endParaRPr lang="nl-BE"/>
          </a:p>
          <a:p>
            <a:pPr lvl="2">
              <a:defRPr/>
            </a:pPr>
            <a:r>
              <a:rPr lang="nl-BE"/>
              <a:t>MySql Database</a:t>
            </a:r>
            <a:endParaRPr lang="nl-BE"/>
          </a:p>
          <a:p>
            <a:pPr>
              <a:defRPr/>
            </a:pPr>
            <a:endParaRPr lang="nl-BE"/>
          </a:p>
          <a:p>
            <a:pPr lvl="2">
              <a:defRPr/>
            </a:pPr>
            <a:endParaRPr lang="nl-BE"/>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687505928" name="Заголовок 1" hidden="0"/>
          <p:cNvSpPr>
            <a:spLocks noGrp="1"/>
          </p:cNvSpPr>
          <p:nvPr isPhoto="0" userDrawn="0">
            <p:ph type="title" hasCustomPrompt="0"/>
          </p:nvPr>
        </p:nvSpPr>
        <p:spPr bwMode="auto"/>
        <p:txBody>
          <a:bodyPr/>
          <a:lstStyle/>
          <a:p>
            <a:pPr>
              <a:defRPr/>
            </a:pPr>
            <a:r>
              <a:rPr lang="nl-BE"/>
              <a:t>Overzicht Webshop-Evi</a:t>
            </a:r>
            <a:endParaRPr/>
          </a:p>
        </p:txBody>
      </p:sp>
      <p:sp>
        <p:nvSpPr>
          <p:cNvPr id="1929989331" name="Объект 2" hidden="0"/>
          <p:cNvSpPr>
            <a:spLocks noGrp="1"/>
          </p:cNvSpPr>
          <p:nvPr isPhoto="0" userDrawn="0">
            <p:ph idx="1" hasCustomPrompt="0"/>
          </p:nvPr>
        </p:nvSpPr>
        <p:spPr bwMode="auto"/>
        <p:txBody>
          <a:bodyPr vertOverflow="overflow" horzOverflow="clip" vert="horz" wrap="square" lIns="91440" tIns="45720" rIns="91440" bIns="45720" numCol="1" spcCol="0" rtlCol="0" fromWordArt="0" anchor="t" anchorCtr="0" forceAA="0" upright="0" compatLnSpc="0">
            <a:normAutofit/>
          </a:bodyPr>
          <a:lstStyle/>
          <a:p>
            <a:pPr>
              <a:defRPr/>
            </a:pPr>
            <a:r>
              <a:rPr lang="nl-BE" sz="2000"/>
              <a:t>Homepage</a:t>
            </a:r>
            <a:endParaRPr sz="2000"/>
          </a:p>
          <a:p>
            <a:pPr>
              <a:defRPr/>
            </a:pPr>
            <a:r>
              <a:rPr lang="nl-BE" sz="2000"/>
              <a:t>Blogs</a:t>
            </a:r>
            <a:endParaRPr sz="2000"/>
          </a:p>
          <a:p>
            <a:pPr>
              <a:defRPr/>
            </a:pPr>
            <a:r>
              <a:rPr lang="nl-BE" sz="2000"/>
              <a:t>Shop</a:t>
            </a:r>
            <a:endParaRPr sz="2000"/>
          </a:p>
          <a:p>
            <a:pPr>
              <a:defRPr/>
            </a:pPr>
            <a:r>
              <a:rPr lang="nl-BE" sz="2000"/>
              <a:t>Contact</a:t>
            </a:r>
            <a:endParaRPr sz="2000"/>
          </a:p>
          <a:p>
            <a:pPr>
              <a:defRPr/>
            </a:pPr>
            <a:r>
              <a:rPr lang="nl-BE" sz="2000"/>
              <a:t>Login icon</a:t>
            </a:r>
            <a:endParaRPr sz="2000"/>
          </a:p>
          <a:p>
            <a:pPr>
              <a:defRPr/>
            </a:pPr>
            <a:r>
              <a:rPr lang="nl-BE" sz="2000"/>
              <a:t>Backend</a:t>
            </a:r>
            <a:endParaRPr lang="nl-BE" sz="2000"/>
          </a:p>
          <a:p>
            <a:pPr lvl="1">
              <a:defRPr/>
            </a:pPr>
            <a:r>
              <a:rPr lang="nl-BE" sz="1600"/>
              <a:t>Frontend</a:t>
            </a:r>
            <a:endParaRPr sz="1600"/>
          </a:p>
          <a:p>
            <a:pPr lvl="1">
              <a:defRPr/>
            </a:pPr>
            <a:r>
              <a:rPr lang="nl-BE" sz="1600"/>
              <a:t>Users</a:t>
            </a:r>
            <a:endParaRPr sz="1600"/>
          </a:p>
          <a:p>
            <a:pPr lvl="1">
              <a:defRPr/>
            </a:pPr>
            <a:r>
              <a:rPr lang="nl-BE" sz="1600"/>
              <a:t>Posts</a:t>
            </a:r>
            <a:endParaRPr sz="1600"/>
          </a:p>
          <a:p>
            <a:pPr lvl="1">
              <a:defRPr/>
            </a:pPr>
            <a:r>
              <a:rPr lang="nl-BE" sz="1600"/>
              <a:t>Products</a:t>
            </a:r>
            <a:endParaRPr lang="nl-BE" sz="2000"/>
          </a:p>
          <a:p>
            <a:pPr lvl="2">
              <a:defRPr/>
            </a:pPr>
            <a:r>
              <a:rPr lang="nl-BE" sz="1400"/>
              <a:t>Categories</a:t>
            </a:r>
            <a:endParaRPr sz="1400"/>
          </a:p>
          <a:p>
            <a:pPr lvl="2">
              <a:defRPr/>
            </a:pPr>
            <a:r>
              <a:rPr lang="nl-BE" sz="1400"/>
              <a:t>Brands</a:t>
            </a:r>
            <a:endParaRPr sz="1400"/>
          </a:p>
          <a:p>
            <a:pPr lvl="2">
              <a:defRPr/>
            </a:pPr>
            <a:r>
              <a:rPr lang="nl-BE" sz="1400"/>
              <a:t>Colors</a:t>
            </a:r>
            <a:endParaRPr sz="1400"/>
          </a:p>
          <a:p>
            <a:pPr lvl="2">
              <a:defRPr/>
            </a:pPr>
            <a:r>
              <a:rPr lang="nl-BE" sz="1400"/>
              <a:t>Cloth Size</a:t>
            </a:r>
            <a:endParaRPr sz="1400"/>
          </a:p>
          <a:p>
            <a:pPr lvl="2">
              <a:defRPr/>
            </a:pPr>
            <a:r>
              <a:rPr lang="nl-BE" sz="1400"/>
              <a:t>Genders</a:t>
            </a:r>
            <a:endParaRPr sz="1400"/>
          </a:p>
          <a:p>
            <a:pPr lvl="2">
              <a:defRPr/>
            </a:pPr>
            <a:r>
              <a:rPr lang="nl-BE" sz="1400"/>
              <a:t>Discounts</a:t>
            </a:r>
            <a:endParaRPr lang="nl-BE" sz="2000"/>
          </a:p>
          <a:p>
            <a:pPr lvl="1">
              <a:defRPr/>
            </a:pPr>
            <a:r>
              <a:rPr lang="nl-BE" sz="1600"/>
              <a:t>Settings</a:t>
            </a:r>
            <a:endParaRPr lang="nl-BE" sz="2000"/>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55121452" name="Заголовок 1" hidden="0"/>
          <p:cNvSpPr>
            <a:spLocks noGrp="1"/>
          </p:cNvSpPr>
          <p:nvPr isPhoto="0" userDrawn="0">
            <p:ph type="title" hasCustomPrompt="0"/>
          </p:nvPr>
        </p:nvSpPr>
        <p:spPr bwMode="auto"/>
        <p:txBody>
          <a:bodyPr/>
          <a:lstStyle/>
          <a:p>
            <a:pPr>
              <a:defRPr/>
            </a:pPr>
            <a:r>
              <a:rPr lang="nl-BE"/>
              <a:t>Home Page</a:t>
            </a:r>
            <a:endParaRPr/>
          </a:p>
        </p:txBody>
      </p:sp>
      <p:sp>
        <p:nvSpPr>
          <p:cNvPr id="937645890" name="Объект 2" hidden="0"/>
          <p:cNvSpPr>
            <a:spLocks noGrp="1"/>
          </p:cNvSpPr>
          <p:nvPr isPhoto="0" userDrawn="0">
            <p:ph idx="1" hasCustomPrompt="0"/>
          </p:nvPr>
        </p:nvSpPr>
        <p:spPr bwMode="auto"/>
        <p:txBody>
          <a:bodyPr/>
          <a:lstStyle/>
          <a:p>
            <a:pPr>
              <a:defRPr/>
            </a:pPr>
            <a:r>
              <a:rPr lang="nl-BE"/>
              <a:t>Opmaakt Homepage</a:t>
            </a:r>
            <a:endParaRPr lang="nl-BE"/>
          </a:p>
          <a:p>
            <a:pPr lvl="1">
              <a:defRPr/>
            </a:pPr>
            <a:r>
              <a:rPr lang="nl-BE"/>
              <a:t>Best deals</a:t>
            </a:r>
            <a:endParaRPr lang="nl-BE"/>
          </a:p>
          <a:p>
            <a:pPr lvl="1">
              <a:defRPr/>
            </a:pPr>
            <a:r>
              <a:rPr lang="nl-BE"/>
              <a:t>New arrivals</a:t>
            </a:r>
            <a:endParaRPr lang="nl-BE"/>
          </a:p>
          <a:p>
            <a:pPr lvl="1">
              <a:defRPr/>
            </a:pPr>
            <a:r>
              <a:rPr lang="nl-BE"/>
              <a:t>Shop by categories</a:t>
            </a:r>
            <a:endParaRPr lang="nl-BE"/>
          </a:p>
          <a:p>
            <a:pPr lvl="1">
              <a:defRPr/>
            </a:pPr>
            <a:r>
              <a:rPr lang="nl-BE"/>
              <a:t>Best sellers</a:t>
            </a:r>
            <a:endParaRPr lang="nl-BE"/>
          </a:p>
          <a:p>
            <a:pPr lvl="1">
              <a:defRPr/>
            </a:pPr>
            <a:r>
              <a:rPr lang="nl-BE"/>
              <a:t>Blogs</a:t>
            </a:r>
            <a:endParaRPr lang="nl-BE"/>
          </a:p>
          <a:p>
            <a:pPr lvl="1">
              <a:defRPr/>
            </a:pPr>
            <a:endParaRPr lang="nl-BE"/>
          </a:p>
          <a:p>
            <a:pPr lvl="1">
              <a:defRPr/>
            </a:pPr>
            <a:endParaRPr lang="nl-BE"/>
          </a:p>
        </p:txBody>
      </p:sp>
      <p:sp>
        <p:nvSpPr>
          <p:cNvPr id="1175504192" name="" hidden="0"/>
          <p:cNvSpPr/>
          <p:nvPr isPhoto="0" userDrawn="0"/>
        </p:nvSpPr>
        <p:spPr bwMode="auto">
          <a:xfrm>
            <a:off x="5968559" y="3291840"/>
            <a:ext cx="254916"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sp>
        <p:nvSpPr>
          <p:cNvPr id="1280762638" name="" hidden="0"/>
          <p:cNvSpPr/>
          <p:nvPr isPhoto="0" userDrawn="0"/>
        </p:nvSpPr>
        <p:spPr bwMode="auto">
          <a:xfrm>
            <a:off x="5968559" y="3291840"/>
            <a:ext cx="254916"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287655674" name="" hidden="0"/>
          <p:cNvPicPr>
            <a:picLocks noChangeAspect="1"/>
          </p:cNvPicPr>
          <p:nvPr isPhoto="0" userDrawn="0"/>
        </p:nvPicPr>
        <p:blipFill>
          <a:blip r:embed="rId2"/>
          <a:stretch/>
        </p:blipFill>
        <p:spPr bwMode="auto">
          <a:xfrm flipH="0" flipV="0">
            <a:off x="5788062" y="1600200"/>
            <a:ext cx="1721913" cy="427237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523370207" name="Заголовок 1" hidden="0"/>
          <p:cNvSpPr>
            <a:spLocks noGrp="1"/>
          </p:cNvSpPr>
          <p:nvPr isPhoto="0" userDrawn="0">
            <p:ph type="title" hasCustomPrompt="0"/>
          </p:nvPr>
        </p:nvSpPr>
        <p:spPr bwMode="auto"/>
        <p:txBody>
          <a:bodyPr/>
          <a:lstStyle/>
          <a:p>
            <a:pPr>
              <a:defRPr/>
            </a:pPr>
            <a:r>
              <a:rPr lang="nl-BE"/>
              <a:t>Shop</a:t>
            </a:r>
            <a:endParaRPr/>
          </a:p>
        </p:txBody>
      </p:sp>
      <p:sp>
        <p:nvSpPr>
          <p:cNvPr id="881989372" name="Объект 2" hidden="0"/>
          <p:cNvSpPr>
            <a:spLocks noGrp="1"/>
          </p:cNvSpPr>
          <p:nvPr isPhoto="0" userDrawn="0">
            <p:ph idx="1" hasCustomPrompt="0"/>
          </p:nvPr>
        </p:nvSpPr>
        <p:spPr bwMode="auto"/>
        <p:txBody>
          <a:bodyPr/>
          <a:lstStyle/>
          <a:p>
            <a:pPr>
              <a:defRPr/>
            </a:pPr>
            <a:r>
              <a:rPr lang="nl-BE"/>
              <a:t>Filters</a:t>
            </a:r>
            <a:endParaRPr lang="nl-BE"/>
          </a:p>
          <a:p>
            <a:pPr>
              <a:defRPr/>
            </a:pPr>
            <a:r>
              <a:rPr lang="nl-BE"/>
              <a:t>Producten</a:t>
            </a:r>
            <a:endParaRPr lang="nl-BE"/>
          </a:p>
          <a:p>
            <a:pPr>
              <a:defRPr/>
            </a:pPr>
            <a:r>
              <a:rPr lang="nl-BE"/>
              <a:t>ShoppingCart</a:t>
            </a:r>
            <a:endParaRPr lang="nl-BE"/>
          </a:p>
        </p:txBody>
      </p:sp>
      <p:sp>
        <p:nvSpPr>
          <p:cNvPr id="498875940" name="" hidden="0"/>
          <p:cNvSpPr/>
          <p:nvPr isPhoto="0" userDrawn="0"/>
        </p:nvSpPr>
        <p:spPr bwMode="auto">
          <a:xfrm flipH="0" flipV="0">
            <a:off x="10792270" y="4769681"/>
            <a:ext cx="45791"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512775208" name="" hidden="0"/>
          <p:cNvPicPr>
            <a:picLocks noChangeAspect="1"/>
          </p:cNvPicPr>
          <p:nvPr isPhoto="0" userDrawn="0"/>
        </p:nvPicPr>
        <p:blipFill>
          <a:blip r:embed="rId2"/>
          <a:stretch/>
        </p:blipFill>
        <p:spPr bwMode="auto">
          <a:xfrm flipH="0" flipV="0">
            <a:off x="4823710" y="1477841"/>
            <a:ext cx="5554652" cy="293702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03180889" name="Заголовок 1" hidden="0"/>
          <p:cNvSpPr>
            <a:spLocks noGrp="1"/>
          </p:cNvSpPr>
          <p:nvPr isPhoto="0" userDrawn="0">
            <p:ph type="title" hasCustomPrompt="0"/>
          </p:nvPr>
        </p:nvSpPr>
        <p:spPr bwMode="auto"/>
        <p:txBody>
          <a:bodyPr/>
          <a:lstStyle/>
          <a:p>
            <a:pPr>
              <a:defRPr/>
            </a:pPr>
            <a:r>
              <a:rPr lang="nl-BE"/>
              <a:t>WinkelCart</a:t>
            </a:r>
            <a:endParaRPr/>
          </a:p>
        </p:txBody>
      </p:sp>
      <p:sp>
        <p:nvSpPr>
          <p:cNvPr id="1903042192" name="Объект 2" hidden="0"/>
          <p:cNvSpPr>
            <a:spLocks noGrp="1"/>
          </p:cNvSpPr>
          <p:nvPr isPhoto="0" userDrawn="0">
            <p:ph idx="1" hasCustomPrompt="0"/>
          </p:nvPr>
        </p:nvSpPr>
        <p:spPr bwMode="auto"/>
        <p:txBody>
          <a:bodyPr/>
          <a:lstStyle/>
          <a:p>
            <a:pPr>
              <a:defRPr/>
            </a:pPr>
            <a:r>
              <a:rPr lang="nl-BE"/>
              <a:t>Producten tonen die toegevoegd zijn</a:t>
            </a:r>
            <a:endParaRPr lang="nl-BE"/>
          </a:p>
          <a:p>
            <a:pPr lvl="1">
              <a:defRPr/>
            </a:pPr>
            <a:r>
              <a:rPr lang="nl-BE"/>
              <a:t>Alle nodig details van het product tonen</a:t>
            </a:r>
            <a:endParaRPr lang="nl-BE"/>
          </a:p>
          <a:p>
            <a:pPr lvl="1">
              <a:defRPr/>
            </a:pPr>
            <a:r>
              <a:rPr lang="nl-BE"/>
              <a:t>Hier kan je ook nog removen of add van producten</a:t>
            </a:r>
            <a:endParaRPr lang="nl-BE"/>
          </a:p>
          <a:p>
            <a:pPr lvl="1">
              <a:defRPr/>
            </a:pPr>
            <a:r>
              <a:rPr lang="nl-BE"/>
              <a:t>Producten verwijderen</a:t>
            </a:r>
            <a:endParaRPr lang="nl-BE"/>
          </a:p>
          <a:p>
            <a:pPr lvl="0">
              <a:defRPr/>
            </a:pPr>
            <a:r>
              <a:rPr lang="nl-BE"/>
              <a:t>Totaal producten in cart</a:t>
            </a:r>
            <a:endParaRPr lang="nl-BE"/>
          </a:p>
          <a:p>
            <a:pPr lvl="1">
              <a:defRPr/>
            </a:pPr>
            <a:r>
              <a:rPr lang="nl-BE"/>
              <a:t>Totaal prijs producten</a:t>
            </a:r>
            <a:endParaRPr lang="nl-BE"/>
          </a:p>
          <a:p>
            <a:pPr lvl="1">
              <a:defRPr/>
            </a:pPr>
            <a:r>
              <a:rPr lang="nl-BE"/>
              <a:t>Verzindingskosten</a:t>
            </a:r>
            <a:endParaRPr lang="nl-BE"/>
          </a:p>
          <a:p>
            <a:pPr lvl="1">
              <a:defRPr/>
            </a:pPr>
            <a:endParaRPr lang="nl-BE"/>
          </a:p>
        </p:txBody>
      </p:sp>
      <p:sp>
        <p:nvSpPr>
          <p:cNvPr id="1976328924" name="" hidden="0"/>
          <p:cNvSpPr/>
          <p:nvPr isPhoto="0" userDrawn="0"/>
        </p:nvSpPr>
        <p:spPr bwMode="auto">
          <a:xfrm flipH="0" flipV="0">
            <a:off x="3214536" y="5015995"/>
            <a:ext cx="131697"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108223754" name="" hidden="0"/>
          <p:cNvPicPr>
            <a:picLocks noChangeAspect="1"/>
          </p:cNvPicPr>
          <p:nvPr isPhoto="0" userDrawn="0"/>
        </p:nvPicPr>
        <p:blipFill>
          <a:blip r:embed="rId2"/>
          <a:stretch/>
        </p:blipFill>
        <p:spPr bwMode="auto">
          <a:xfrm flipH="0" flipV="0">
            <a:off x="5823670" y="3342480"/>
            <a:ext cx="4941576" cy="219451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1675227385" name="Заголовок 1" hidden="0"/>
          <p:cNvSpPr>
            <a:spLocks noGrp="1"/>
          </p:cNvSpPr>
          <p:nvPr isPhoto="0" userDrawn="0">
            <p:ph type="title" hasCustomPrompt="0"/>
          </p:nvPr>
        </p:nvSpPr>
        <p:spPr bwMode="auto"/>
        <p:txBody>
          <a:bodyPr/>
          <a:lstStyle/>
          <a:p>
            <a:pPr>
              <a:defRPr/>
            </a:pPr>
            <a:r>
              <a:rPr lang="nl-BE"/>
              <a:t>Checkout</a:t>
            </a:r>
            <a:endParaRPr/>
          </a:p>
        </p:txBody>
      </p:sp>
      <p:sp>
        <p:nvSpPr>
          <p:cNvPr id="310008663" name="Объект 2" hidden="0"/>
          <p:cNvSpPr>
            <a:spLocks noGrp="1"/>
          </p:cNvSpPr>
          <p:nvPr isPhoto="0" userDrawn="0">
            <p:ph idx="1" hasCustomPrompt="0"/>
          </p:nvPr>
        </p:nvSpPr>
        <p:spPr bwMode="auto"/>
        <p:txBody>
          <a:bodyPr/>
          <a:lstStyle/>
          <a:p>
            <a:pPr>
              <a:defRPr/>
            </a:pPr>
            <a:r>
              <a:rPr lang="nl-BE" sz="2400"/>
              <a:t>Leverings Adres</a:t>
            </a:r>
            <a:endParaRPr sz="2400"/>
          </a:p>
          <a:p>
            <a:pPr lvl="1">
              <a:defRPr/>
            </a:pPr>
            <a:r>
              <a:rPr lang="nl-BE" sz="2000"/>
              <a:t>Hier moet je eerst ingelogd voor zijn als je niet ingelogd bent dan word je verwezen naar de login page</a:t>
            </a:r>
            <a:endParaRPr sz="2000"/>
          </a:p>
          <a:p>
            <a:pPr lvl="1">
              <a:defRPr/>
            </a:pPr>
            <a:r>
              <a:rPr lang="nl-BE" sz="2000"/>
              <a:t>Je kan het adres ook aanpassen moest het voor een ander adres zijn</a:t>
            </a:r>
            <a:endParaRPr sz="2000"/>
          </a:p>
          <a:p>
            <a:pPr lvl="1">
              <a:defRPr/>
            </a:pPr>
            <a:r>
              <a:rPr lang="nl-BE" sz="2000"/>
              <a:t>Winkelkart staat hier ook nog eens om nog altijd te optie te krijgen om verder te winkelen of niet</a:t>
            </a:r>
            <a:endParaRPr sz="2000"/>
          </a:p>
          <a:p>
            <a:pPr lvl="1">
              <a:defRPr/>
            </a:pPr>
            <a:r>
              <a:rPr lang="nl-BE" sz="2000"/>
              <a:t>Als alles inorde is dan kan je op betalen duwen en verder gaan met betalen ( word gedaan met mollie)</a:t>
            </a:r>
            <a:endParaRPr sz="2000"/>
          </a:p>
        </p:txBody>
      </p:sp>
      <p:sp>
        <p:nvSpPr>
          <p:cNvPr id="56562132" name="" hidden="0"/>
          <p:cNvSpPr/>
          <p:nvPr isPhoto="0" userDrawn="0"/>
        </p:nvSpPr>
        <p:spPr bwMode="auto">
          <a:xfrm flipH="0" flipV="0">
            <a:off x="4526737" y="7307502"/>
            <a:ext cx="82566" cy="365795"/>
          </a:xfrm>
        </p:spPr>
        <p:txBody>
          <a:bodyPr rot="0" spcFirstLastPara="0" vertOverflow="overflow" horzOverflow="clip" vert="horz" wrap="square" lIns="91440" tIns="45720" rIns="91440" bIns="45720" numCol="1" spcCol="0" rtlCol="0" fromWordArt="0" anchor="t" anchorCtr="0" forceAA="0" upright="0" compatLnSpc="1">
            <a:prstTxWarp prst="textNoShape"/>
            <a:spAutoFit/>
          </a:bodyPr>
          <a:p>
            <a:pPr>
              <a:defRPr/>
            </a:pPr>
            <a:endParaRPr/>
          </a:p>
        </p:txBody>
      </p:sp>
      <p:pic>
        <p:nvPicPr>
          <p:cNvPr id="479690206" name="" hidden="0"/>
          <p:cNvPicPr>
            <a:picLocks noChangeAspect="1"/>
          </p:cNvPicPr>
          <p:nvPr isPhoto="0" userDrawn="0"/>
        </p:nvPicPr>
        <p:blipFill>
          <a:blip r:embed="rId2"/>
          <a:stretch/>
        </p:blipFill>
        <p:spPr bwMode="auto">
          <a:xfrm flipH="0" flipV="0">
            <a:off x="4149596" y="3863181"/>
            <a:ext cx="5799728" cy="219477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
      <a:majorFont>
        <a:latin typeface="Arial"/>
        <a:ea typeface="Arial"/>
        <a:cs typeface="Arial"/>
      </a:majorFont>
      <a:minorFont>
        <a:latin typeface="Arial"/>
        <a:ea typeface="Arial"/>
        <a:cs typeface="Arial"/>
      </a:minorFont>
    </a:fontScheme>
    <a:fmtScheme name="Стандартная">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ONLYOFFICE/7.0.1.37</Application>
  <DocSecurity>0</DocSecurity>
  <PresentationFormat>Widescreen</PresentationFormat>
  <Paragraphs>0</Paragraphs>
  <Slides>16</Slides>
  <Notes>16</Notes>
  <HiddenSlides>0</HiddenSlides>
  <MMClips>2</MMClips>
  <ScaleCrop>0</ScaleCrop>
  <HeadingPairs>
    <vt:vector size="4" baseType="variant">
      <vt:variant>
        <vt:lpstr>Theme</vt:lpstr>
      </vt:variant>
      <vt:variant>
        <vt:i4>1</vt:i4>
      </vt:variant>
      <vt:variant>
        <vt:lpstr>Slide Titles</vt:lpstr>
      </vt:variant>
      <vt:variant>
        <vt:i4>16</vt:i4>
      </vt:variant>
    </vt:vector>
  </HeadingPairs>
  <TitlesOfParts>
    <vt:vector size="17"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dc:identifier/>
  <dc:language/>
  <cp:lastModifiedBy/>
  <cp:revision>7</cp:revision>
  <dcterms:created xsi:type="dcterms:W3CDTF">2012-12-03T06:56:55Z</dcterms:created>
  <dcterms:modified xsi:type="dcterms:W3CDTF">2022-06-23T13:04:22Z</dcterms:modified>
  <cp:category/>
  <cp:contentStatus/>
  <cp:version/>
</cp:coreProperties>
</file>